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60" r:id="rId4"/>
    <p:sldId id="258" r:id="rId5"/>
    <p:sldId id="261" r:id="rId6"/>
    <p:sldId id="262" r:id="rId7"/>
    <p:sldId id="259" r:id="rId8"/>
    <p:sldId id="264" r:id="rId9"/>
    <p:sldId id="263" r:id="rId10"/>
    <p:sldId id="265" r:id="rId11"/>
    <p:sldId id="266" r:id="rId12"/>
    <p:sldId id="267" r:id="rId13"/>
    <p:sldId id="268" r:id="rId14"/>
    <p:sldId id="288" r:id="rId15"/>
    <p:sldId id="270" r:id="rId16"/>
    <p:sldId id="292" r:id="rId17"/>
    <p:sldId id="271" r:id="rId18"/>
    <p:sldId id="293" r:id="rId19"/>
    <p:sldId id="289" r:id="rId20"/>
    <p:sldId id="290" r:id="rId21"/>
    <p:sldId id="272" r:id="rId22"/>
    <p:sldId id="318" r:id="rId23"/>
    <p:sldId id="294" r:id="rId24"/>
    <p:sldId id="297" r:id="rId25"/>
    <p:sldId id="301" r:id="rId26"/>
    <p:sldId id="302" r:id="rId27"/>
    <p:sldId id="314" r:id="rId28"/>
    <p:sldId id="305" r:id="rId29"/>
    <p:sldId id="307" r:id="rId30"/>
    <p:sldId id="308" r:id="rId31"/>
    <p:sldId id="313" r:id="rId32"/>
    <p:sldId id="296" r:id="rId33"/>
    <p:sldId id="298" r:id="rId34"/>
    <p:sldId id="306" r:id="rId35"/>
    <p:sldId id="300" r:id="rId36"/>
    <p:sldId id="317" r:id="rId37"/>
    <p:sldId id="295" r:id="rId38"/>
    <p:sldId id="321" r:id="rId39"/>
    <p:sldId id="316" r:id="rId40"/>
    <p:sldId id="304" r:id="rId41"/>
    <p:sldId id="280" r:id="rId42"/>
    <p:sldId id="319" r:id="rId43"/>
    <p:sldId id="282" r:id="rId44"/>
    <p:sldId id="309" r:id="rId45"/>
    <p:sldId id="277" r:id="rId46"/>
    <p:sldId id="275" r:id="rId47"/>
    <p:sldId id="276" r:id="rId48"/>
    <p:sldId id="274" r:id="rId49"/>
    <p:sldId id="278" r:id="rId50"/>
    <p:sldId id="320" r:id="rId51"/>
    <p:sldId id="279" r:id="rId52"/>
    <p:sldId id="323" r:id="rId53"/>
    <p:sldId id="32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3300"/>
    <a:srgbClr val="6600CC"/>
    <a:srgbClr val="9900FF"/>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AD4208-9924-4EA5-B24C-B2C905BB38A9}" v="1803" dt="2023-12-22T01:48:35.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5669" autoAdjust="0"/>
  </p:normalViewPr>
  <p:slideViewPr>
    <p:cSldViewPr snapToGrid="0">
      <p:cViewPr varScale="1">
        <p:scale>
          <a:sx n="96" d="100"/>
          <a:sy n="96" d="100"/>
        </p:scale>
        <p:origin x="6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larp satchavarodom" userId="72c4928c0270acea" providerId="LiveId" clId="{D9AD4208-9924-4EA5-B24C-B2C905BB38A9}"/>
    <pc:docChg chg="undo redo custSel addSld delSld modSld sldOrd">
      <pc:chgData name="kamlarp satchavarodom" userId="72c4928c0270acea" providerId="LiveId" clId="{D9AD4208-9924-4EA5-B24C-B2C905BB38A9}" dt="2023-12-22T01:49:11.640" v="14242" actId="1076"/>
      <pc:docMkLst>
        <pc:docMk/>
      </pc:docMkLst>
      <pc:sldChg chg="addSp modSp mod">
        <pc:chgData name="kamlarp satchavarodom" userId="72c4928c0270acea" providerId="LiveId" clId="{D9AD4208-9924-4EA5-B24C-B2C905BB38A9}" dt="2023-12-21T03:19:53.572" v="9314" actId="1076"/>
        <pc:sldMkLst>
          <pc:docMk/>
          <pc:sldMk cId="3718822320" sldId="256"/>
        </pc:sldMkLst>
        <pc:spChg chg="mod">
          <ac:chgData name="kamlarp satchavarodom" userId="72c4928c0270acea" providerId="LiveId" clId="{D9AD4208-9924-4EA5-B24C-B2C905BB38A9}" dt="2023-12-21T02:21:20.989" v="8804" actId="20577"/>
          <ac:spMkLst>
            <pc:docMk/>
            <pc:sldMk cId="3718822320" sldId="256"/>
            <ac:spMk id="2" creationId="{23C07BA5-CED9-92CA-4C09-F43A31457649}"/>
          </ac:spMkLst>
        </pc:spChg>
        <pc:spChg chg="mod">
          <ac:chgData name="kamlarp satchavarodom" userId="72c4928c0270acea" providerId="LiveId" clId="{D9AD4208-9924-4EA5-B24C-B2C905BB38A9}" dt="2023-12-20T02:49:05.843" v="267" actId="113"/>
          <ac:spMkLst>
            <pc:docMk/>
            <pc:sldMk cId="3718822320" sldId="256"/>
            <ac:spMk id="3" creationId="{A54C6E12-6121-ACAD-5B9B-A3E504BC3BE9}"/>
          </ac:spMkLst>
        </pc:spChg>
        <pc:spChg chg="add mod">
          <ac:chgData name="kamlarp satchavarodom" userId="72c4928c0270acea" providerId="LiveId" clId="{D9AD4208-9924-4EA5-B24C-B2C905BB38A9}" dt="2023-12-21T03:19:53.572" v="9314" actId="1076"/>
          <ac:spMkLst>
            <pc:docMk/>
            <pc:sldMk cId="3718822320" sldId="256"/>
            <ac:spMk id="4" creationId="{12973205-3572-03A7-1C8E-CFEB0E89D134}"/>
          </ac:spMkLst>
        </pc:spChg>
      </pc:sldChg>
      <pc:sldChg chg="addSp modSp mod ord">
        <pc:chgData name="kamlarp satchavarodom" userId="72c4928c0270acea" providerId="LiveId" clId="{D9AD4208-9924-4EA5-B24C-B2C905BB38A9}" dt="2023-12-20T03:04:49.171" v="516" actId="20577"/>
        <pc:sldMkLst>
          <pc:docMk/>
          <pc:sldMk cId="873746820" sldId="257"/>
        </pc:sldMkLst>
        <pc:spChg chg="mod">
          <ac:chgData name="kamlarp satchavarodom" userId="72c4928c0270acea" providerId="LiveId" clId="{D9AD4208-9924-4EA5-B24C-B2C905BB38A9}" dt="2023-12-20T02:48:16.787" v="239" actId="113"/>
          <ac:spMkLst>
            <pc:docMk/>
            <pc:sldMk cId="873746820" sldId="257"/>
            <ac:spMk id="3" creationId="{55E284CD-5519-484A-D3BE-B7F1E26B831C}"/>
          </ac:spMkLst>
        </pc:spChg>
        <pc:spChg chg="add mod">
          <ac:chgData name="kamlarp satchavarodom" userId="72c4928c0270acea" providerId="LiveId" clId="{D9AD4208-9924-4EA5-B24C-B2C905BB38A9}" dt="2023-12-20T03:04:35.014" v="513" actId="14100"/>
          <ac:spMkLst>
            <pc:docMk/>
            <pc:sldMk cId="873746820" sldId="257"/>
            <ac:spMk id="8" creationId="{34195FA1-8BF8-8E6A-862C-5E156AB4E9A6}"/>
          </ac:spMkLst>
        </pc:spChg>
        <pc:spChg chg="add mod">
          <ac:chgData name="kamlarp satchavarodom" userId="72c4928c0270acea" providerId="LiveId" clId="{D9AD4208-9924-4EA5-B24C-B2C905BB38A9}" dt="2023-12-20T03:04:35.014" v="513" actId="14100"/>
          <ac:spMkLst>
            <pc:docMk/>
            <pc:sldMk cId="873746820" sldId="257"/>
            <ac:spMk id="9" creationId="{B9F33FE5-8824-CE84-1617-0CEB51F67214}"/>
          </ac:spMkLst>
        </pc:spChg>
        <pc:spChg chg="add mod">
          <ac:chgData name="kamlarp satchavarodom" userId="72c4928c0270acea" providerId="LiveId" clId="{D9AD4208-9924-4EA5-B24C-B2C905BB38A9}" dt="2023-12-20T03:04:49.171" v="516" actId="20577"/>
          <ac:spMkLst>
            <pc:docMk/>
            <pc:sldMk cId="873746820" sldId="257"/>
            <ac:spMk id="10" creationId="{C97E128C-0626-5105-B907-A0D0D36253D6}"/>
          </ac:spMkLst>
        </pc:spChg>
        <pc:cxnChg chg="add mod">
          <ac:chgData name="kamlarp satchavarodom" userId="72c4928c0270acea" providerId="LiveId" clId="{D9AD4208-9924-4EA5-B24C-B2C905BB38A9}" dt="2023-12-20T03:03:21.359" v="493" actId="693"/>
          <ac:cxnSpMkLst>
            <pc:docMk/>
            <pc:sldMk cId="873746820" sldId="257"/>
            <ac:cxnSpMk id="5" creationId="{F3B51B75-C7B4-209D-B989-F4E7588E1154}"/>
          </ac:cxnSpMkLst>
        </pc:cxnChg>
        <pc:cxnChg chg="add mod">
          <ac:chgData name="kamlarp satchavarodom" userId="72c4928c0270acea" providerId="LiveId" clId="{D9AD4208-9924-4EA5-B24C-B2C905BB38A9}" dt="2023-12-20T03:03:31.997" v="495" actId="1076"/>
          <ac:cxnSpMkLst>
            <pc:docMk/>
            <pc:sldMk cId="873746820" sldId="257"/>
            <ac:cxnSpMk id="6" creationId="{3E5846E8-A49F-7F12-A997-7F1F0106DF10}"/>
          </ac:cxnSpMkLst>
        </pc:cxnChg>
        <pc:cxnChg chg="add mod">
          <ac:chgData name="kamlarp satchavarodom" userId="72c4928c0270acea" providerId="LiveId" clId="{D9AD4208-9924-4EA5-B24C-B2C905BB38A9}" dt="2023-12-20T03:03:46.795" v="497" actId="1076"/>
          <ac:cxnSpMkLst>
            <pc:docMk/>
            <pc:sldMk cId="873746820" sldId="257"/>
            <ac:cxnSpMk id="7" creationId="{B4CBD5DB-0547-B9D3-2ED4-893A9FF10065}"/>
          </ac:cxnSpMkLst>
        </pc:cxnChg>
      </pc:sldChg>
      <pc:sldChg chg="addSp delSp modSp mod ord">
        <pc:chgData name="kamlarp satchavarodom" userId="72c4928c0270acea" providerId="LiveId" clId="{D9AD4208-9924-4EA5-B24C-B2C905BB38A9}" dt="2023-12-21T06:43:07.784" v="12811" actId="113"/>
        <pc:sldMkLst>
          <pc:docMk/>
          <pc:sldMk cId="767725515" sldId="258"/>
        </pc:sldMkLst>
        <pc:spChg chg="mod">
          <ac:chgData name="kamlarp satchavarodom" userId="72c4928c0270acea" providerId="LiveId" clId="{D9AD4208-9924-4EA5-B24C-B2C905BB38A9}" dt="2023-12-19T06:54:55.009" v="38" actId="113"/>
          <ac:spMkLst>
            <pc:docMk/>
            <pc:sldMk cId="767725515" sldId="258"/>
            <ac:spMk id="2" creationId="{7730B12B-F071-1BEA-5847-7AEFD2E3EFDE}"/>
          </ac:spMkLst>
        </pc:spChg>
        <pc:spChg chg="mod">
          <ac:chgData name="kamlarp satchavarodom" userId="72c4928c0270acea" providerId="LiveId" clId="{D9AD4208-9924-4EA5-B24C-B2C905BB38A9}" dt="2023-12-21T06:43:07.784" v="12811" actId="113"/>
          <ac:spMkLst>
            <pc:docMk/>
            <pc:sldMk cId="767725515" sldId="258"/>
            <ac:spMk id="3" creationId="{BC6FEA2E-9E60-E642-7B8D-E5D75E94122F}"/>
          </ac:spMkLst>
        </pc:spChg>
        <pc:spChg chg="add mod">
          <ac:chgData name="kamlarp satchavarodom" userId="72c4928c0270acea" providerId="LiveId" clId="{D9AD4208-9924-4EA5-B24C-B2C905BB38A9}" dt="2023-12-20T02:42:54.167" v="165" actId="20577"/>
          <ac:spMkLst>
            <pc:docMk/>
            <pc:sldMk cId="767725515" sldId="258"/>
            <ac:spMk id="7" creationId="{BD544FA5-B11D-253F-67BB-FB486ABE1BE8}"/>
          </ac:spMkLst>
        </pc:spChg>
        <pc:picChg chg="add del mod">
          <ac:chgData name="kamlarp satchavarodom" userId="72c4928c0270acea" providerId="LiveId" clId="{D9AD4208-9924-4EA5-B24C-B2C905BB38A9}" dt="2023-12-19T06:52:42.698" v="11" actId="478"/>
          <ac:picMkLst>
            <pc:docMk/>
            <pc:sldMk cId="767725515" sldId="258"/>
            <ac:picMk id="5" creationId="{5EBBE1E7-2FFD-8D36-02D5-02D979D64FC1}"/>
          </ac:picMkLst>
        </pc:picChg>
        <pc:picChg chg="add mod">
          <ac:chgData name="kamlarp satchavarodom" userId="72c4928c0270acea" providerId="LiveId" clId="{D9AD4208-9924-4EA5-B24C-B2C905BB38A9}" dt="2023-12-20T02:42:56.654" v="166" actId="1076"/>
          <ac:picMkLst>
            <pc:docMk/>
            <pc:sldMk cId="767725515" sldId="258"/>
            <ac:picMk id="6" creationId="{226A316E-3D73-92A1-25D1-909FCE75AE5D}"/>
          </ac:picMkLst>
        </pc:picChg>
        <pc:picChg chg="add del mod">
          <ac:chgData name="kamlarp satchavarodom" userId="72c4928c0270acea" providerId="LiveId" clId="{D9AD4208-9924-4EA5-B24C-B2C905BB38A9}" dt="2023-12-20T02:40:29.668" v="110" actId="478"/>
          <ac:picMkLst>
            <pc:docMk/>
            <pc:sldMk cId="767725515" sldId="258"/>
            <ac:picMk id="1026" creationId="{D6879355-623E-3A9E-71E6-2ABBF6A34811}"/>
          </ac:picMkLst>
        </pc:picChg>
      </pc:sldChg>
      <pc:sldChg chg="addSp delSp modSp mod ord">
        <pc:chgData name="kamlarp satchavarodom" userId="72c4928c0270acea" providerId="LiveId" clId="{D9AD4208-9924-4EA5-B24C-B2C905BB38A9}" dt="2023-12-20T03:15:45.100" v="576" actId="207"/>
        <pc:sldMkLst>
          <pc:docMk/>
          <pc:sldMk cId="725390500" sldId="259"/>
        </pc:sldMkLst>
        <pc:spChg chg="mod">
          <ac:chgData name="kamlarp satchavarodom" userId="72c4928c0270acea" providerId="LiveId" clId="{D9AD4208-9924-4EA5-B24C-B2C905BB38A9}" dt="2023-12-19T06:55:30.699" v="71" actId="20577"/>
          <ac:spMkLst>
            <pc:docMk/>
            <pc:sldMk cId="725390500" sldId="259"/>
            <ac:spMk id="2" creationId="{7730B12B-F071-1BEA-5847-7AEFD2E3EFDE}"/>
          </ac:spMkLst>
        </pc:spChg>
        <pc:spChg chg="del">
          <ac:chgData name="kamlarp satchavarodom" userId="72c4928c0270acea" providerId="LiveId" clId="{D9AD4208-9924-4EA5-B24C-B2C905BB38A9}" dt="2023-12-20T02:57:59.278" v="365" actId="478"/>
          <ac:spMkLst>
            <pc:docMk/>
            <pc:sldMk cId="725390500" sldId="259"/>
            <ac:spMk id="3" creationId="{BC6FEA2E-9E60-E642-7B8D-E5D75E94122F}"/>
          </ac:spMkLst>
        </pc:spChg>
        <pc:spChg chg="add mod">
          <ac:chgData name="kamlarp satchavarodom" userId="72c4928c0270acea" providerId="LiveId" clId="{D9AD4208-9924-4EA5-B24C-B2C905BB38A9}" dt="2023-12-20T03:15:00.348" v="556" actId="1076"/>
          <ac:spMkLst>
            <pc:docMk/>
            <pc:sldMk cId="725390500" sldId="259"/>
            <ac:spMk id="4" creationId="{A5945A17-2F0E-2C1B-B1EF-DC73F103D02B}"/>
          </ac:spMkLst>
        </pc:spChg>
        <pc:spChg chg="add del mod">
          <ac:chgData name="kamlarp satchavarodom" userId="72c4928c0270acea" providerId="LiveId" clId="{D9AD4208-9924-4EA5-B24C-B2C905BB38A9}" dt="2023-12-20T03:14:05.710" v="551" actId="478"/>
          <ac:spMkLst>
            <pc:docMk/>
            <pc:sldMk cId="725390500" sldId="259"/>
            <ac:spMk id="5" creationId="{9A3DF750-1460-7B0E-C76F-FD115EA2743C}"/>
          </ac:spMkLst>
        </pc:spChg>
        <pc:spChg chg="add del mod">
          <ac:chgData name="kamlarp satchavarodom" userId="72c4928c0270acea" providerId="LiveId" clId="{D9AD4208-9924-4EA5-B24C-B2C905BB38A9}" dt="2023-12-20T03:13:59.788" v="550" actId="478"/>
          <ac:spMkLst>
            <pc:docMk/>
            <pc:sldMk cId="725390500" sldId="259"/>
            <ac:spMk id="6" creationId="{23117A59-F003-05E8-0D77-342FA563CEA7}"/>
          </ac:spMkLst>
        </pc:spChg>
        <pc:spChg chg="mod">
          <ac:chgData name="kamlarp satchavarodom" userId="72c4928c0270acea" providerId="LiveId" clId="{D9AD4208-9924-4EA5-B24C-B2C905BB38A9}" dt="2023-12-20T02:58:30.005" v="409" actId="20577"/>
          <ac:spMkLst>
            <pc:docMk/>
            <pc:sldMk cId="725390500" sldId="259"/>
            <ac:spMk id="7" creationId="{BD544FA5-B11D-253F-67BB-FB486ABE1BE8}"/>
          </ac:spMkLst>
        </pc:spChg>
        <pc:spChg chg="add del mod">
          <ac:chgData name="kamlarp satchavarodom" userId="72c4928c0270acea" providerId="LiveId" clId="{D9AD4208-9924-4EA5-B24C-B2C905BB38A9}" dt="2023-12-20T03:14:33.976" v="554" actId="478"/>
          <ac:spMkLst>
            <pc:docMk/>
            <pc:sldMk cId="725390500" sldId="259"/>
            <ac:spMk id="8" creationId="{03269C09-4956-C0D6-91AB-48D142E0C285}"/>
          </ac:spMkLst>
        </pc:spChg>
        <pc:spChg chg="add del mod">
          <ac:chgData name="kamlarp satchavarodom" userId="72c4928c0270acea" providerId="LiveId" clId="{D9AD4208-9924-4EA5-B24C-B2C905BB38A9}" dt="2023-12-20T03:13:59.788" v="550" actId="478"/>
          <ac:spMkLst>
            <pc:docMk/>
            <pc:sldMk cId="725390500" sldId="259"/>
            <ac:spMk id="9" creationId="{C834A2F6-CB84-CAF5-EBA9-C2CD7D74255D}"/>
          </ac:spMkLst>
        </pc:spChg>
        <pc:spChg chg="add mod">
          <ac:chgData name="kamlarp satchavarodom" userId="72c4928c0270acea" providerId="LiveId" clId="{D9AD4208-9924-4EA5-B24C-B2C905BB38A9}" dt="2023-12-20T03:15:00.348" v="556" actId="1076"/>
          <ac:spMkLst>
            <pc:docMk/>
            <pc:sldMk cId="725390500" sldId="259"/>
            <ac:spMk id="10" creationId="{924F61E5-574A-44BD-EA13-28F0D3062C87}"/>
          </ac:spMkLst>
        </pc:spChg>
        <pc:spChg chg="add del mod">
          <ac:chgData name="kamlarp satchavarodom" userId="72c4928c0270acea" providerId="LiveId" clId="{D9AD4208-9924-4EA5-B24C-B2C905BB38A9}" dt="2023-12-20T03:14:29.575" v="553" actId="478"/>
          <ac:spMkLst>
            <pc:docMk/>
            <pc:sldMk cId="725390500" sldId="259"/>
            <ac:spMk id="11" creationId="{E9EBBEC2-C958-BD2C-0F8B-12C0B8DE9CE2}"/>
          </ac:spMkLst>
        </pc:spChg>
        <pc:spChg chg="add del mod">
          <ac:chgData name="kamlarp satchavarodom" userId="72c4928c0270acea" providerId="LiveId" clId="{D9AD4208-9924-4EA5-B24C-B2C905BB38A9}" dt="2023-12-20T03:13:59.788" v="550" actId="478"/>
          <ac:spMkLst>
            <pc:docMk/>
            <pc:sldMk cId="725390500" sldId="259"/>
            <ac:spMk id="12" creationId="{91031F6E-1F5D-E6B4-EAB8-1BFB0FC73CFE}"/>
          </ac:spMkLst>
        </pc:spChg>
        <pc:spChg chg="add mod">
          <ac:chgData name="kamlarp satchavarodom" userId="72c4928c0270acea" providerId="LiveId" clId="{D9AD4208-9924-4EA5-B24C-B2C905BB38A9}" dt="2023-12-20T03:15:45.100" v="576" actId="207"/>
          <ac:spMkLst>
            <pc:docMk/>
            <pc:sldMk cId="725390500" sldId="259"/>
            <ac:spMk id="13" creationId="{36EFD0FC-2A90-0794-DBC6-B78BC868393D}"/>
          </ac:spMkLst>
        </pc:spChg>
        <pc:spChg chg="add del">
          <ac:chgData name="kamlarp satchavarodom" userId="72c4928c0270acea" providerId="LiveId" clId="{D9AD4208-9924-4EA5-B24C-B2C905BB38A9}" dt="2023-12-20T03:13:33.381" v="545" actId="22"/>
          <ac:spMkLst>
            <pc:docMk/>
            <pc:sldMk cId="725390500" sldId="259"/>
            <ac:spMk id="15" creationId="{A972F9B5-18B4-619C-04F8-BE30E2F9DD23}"/>
          </ac:spMkLst>
        </pc:spChg>
        <pc:picChg chg="del">
          <ac:chgData name="kamlarp satchavarodom" userId="72c4928c0270acea" providerId="LiveId" clId="{D9AD4208-9924-4EA5-B24C-B2C905BB38A9}" dt="2023-12-19T06:55:19.819" v="40" actId="478"/>
          <ac:picMkLst>
            <pc:docMk/>
            <pc:sldMk cId="725390500" sldId="259"/>
            <ac:picMk id="6" creationId="{226A316E-3D73-92A1-25D1-909FCE75AE5D}"/>
          </ac:picMkLst>
        </pc:picChg>
        <pc:picChg chg="del">
          <ac:chgData name="kamlarp satchavarodom" userId="72c4928c0270acea" providerId="LiveId" clId="{D9AD4208-9924-4EA5-B24C-B2C905BB38A9}" dt="2023-12-19T06:55:18.875" v="39" actId="478"/>
          <ac:picMkLst>
            <pc:docMk/>
            <pc:sldMk cId="725390500" sldId="259"/>
            <ac:picMk id="1026" creationId="{D6879355-623E-3A9E-71E6-2ABBF6A34811}"/>
          </ac:picMkLst>
        </pc:picChg>
      </pc:sldChg>
      <pc:sldChg chg="delSp modSp mod">
        <pc:chgData name="kamlarp satchavarodom" userId="72c4928c0270acea" providerId="LiveId" clId="{D9AD4208-9924-4EA5-B24C-B2C905BB38A9}" dt="2023-12-20T02:42:47.187" v="155" actId="20577"/>
        <pc:sldMkLst>
          <pc:docMk/>
          <pc:sldMk cId="1855235474" sldId="260"/>
        </pc:sldMkLst>
        <pc:spChg chg="mod">
          <ac:chgData name="kamlarp satchavarodom" userId="72c4928c0270acea" providerId="LiveId" clId="{D9AD4208-9924-4EA5-B24C-B2C905BB38A9}" dt="2023-12-20T02:41:40.154" v="132" actId="404"/>
          <ac:spMkLst>
            <pc:docMk/>
            <pc:sldMk cId="1855235474" sldId="260"/>
            <ac:spMk id="3" creationId="{BC6FEA2E-9E60-E642-7B8D-E5D75E94122F}"/>
          </ac:spMkLst>
        </pc:spChg>
        <pc:spChg chg="mod">
          <ac:chgData name="kamlarp satchavarodom" userId="72c4928c0270acea" providerId="LiveId" clId="{D9AD4208-9924-4EA5-B24C-B2C905BB38A9}" dt="2023-12-20T02:42:47.187" v="155" actId="20577"/>
          <ac:spMkLst>
            <pc:docMk/>
            <pc:sldMk cId="1855235474" sldId="260"/>
            <ac:spMk id="7" creationId="{BD544FA5-B11D-253F-67BB-FB486ABE1BE8}"/>
          </ac:spMkLst>
        </pc:spChg>
        <pc:picChg chg="del">
          <ac:chgData name="kamlarp satchavarodom" userId="72c4928c0270acea" providerId="LiveId" clId="{D9AD4208-9924-4EA5-B24C-B2C905BB38A9}" dt="2023-12-20T02:00:33.019" v="100" actId="478"/>
          <ac:picMkLst>
            <pc:docMk/>
            <pc:sldMk cId="1855235474" sldId="260"/>
            <ac:picMk id="6" creationId="{226A316E-3D73-92A1-25D1-909FCE75AE5D}"/>
          </ac:picMkLst>
        </pc:picChg>
        <pc:picChg chg="mod">
          <ac:chgData name="kamlarp satchavarodom" userId="72c4928c0270acea" providerId="LiveId" clId="{D9AD4208-9924-4EA5-B24C-B2C905BB38A9}" dt="2023-12-20T02:00:49.255" v="105" actId="1076"/>
          <ac:picMkLst>
            <pc:docMk/>
            <pc:sldMk cId="1855235474" sldId="260"/>
            <ac:picMk id="1026" creationId="{D6879355-623E-3A9E-71E6-2ABBF6A34811}"/>
          </ac:picMkLst>
        </pc:picChg>
      </pc:sldChg>
      <pc:sldChg chg="addSp delSp modSp mod">
        <pc:chgData name="kamlarp satchavarodom" userId="72c4928c0270acea" providerId="LiveId" clId="{D9AD4208-9924-4EA5-B24C-B2C905BB38A9}" dt="2023-12-21T03:21:10.960" v="9332" actId="113"/>
        <pc:sldMkLst>
          <pc:docMk/>
          <pc:sldMk cId="1007609584" sldId="261"/>
        </pc:sldMkLst>
        <pc:spChg chg="del">
          <ac:chgData name="kamlarp satchavarodom" userId="72c4928c0270acea" providerId="LiveId" clId="{D9AD4208-9924-4EA5-B24C-B2C905BB38A9}" dt="2023-12-20T02:43:33.813" v="210" actId="478"/>
          <ac:spMkLst>
            <pc:docMk/>
            <pc:sldMk cId="1007609584" sldId="261"/>
            <ac:spMk id="3" creationId="{BC6FEA2E-9E60-E642-7B8D-E5D75E94122F}"/>
          </ac:spMkLst>
        </pc:spChg>
        <pc:spChg chg="add mod">
          <ac:chgData name="kamlarp satchavarodom" userId="72c4928c0270acea" providerId="LiveId" clId="{D9AD4208-9924-4EA5-B24C-B2C905BB38A9}" dt="2023-12-21T03:21:10.960" v="9332" actId="113"/>
          <ac:spMkLst>
            <pc:docMk/>
            <pc:sldMk cId="1007609584" sldId="261"/>
            <ac:spMk id="5" creationId="{C2502C7B-7B5D-8B13-2166-350FA4217EDC}"/>
          </ac:spMkLst>
        </pc:spChg>
        <pc:spChg chg="mod">
          <ac:chgData name="kamlarp satchavarodom" userId="72c4928c0270acea" providerId="LiveId" clId="{D9AD4208-9924-4EA5-B24C-B2C905BB38A9}" dt="2023-12-21T02:41:03.281" v="8848" actId="20577"/>
          <ac:spMkLst>
            <pc:docMk/>
            <pc:sldMk cId="1007609584" sldId="261"/>
            <ac:spMk id="7" creationId="{BD544FA5-B11D-253F-67BB-FB486ABE1BE8}"/>
          </ac:spMkLst>
        </pc:spChg>
        <pc:spChg chg="add mod">
          <ac:chgData name="kamlarp satchavarodom" userId="72c4928c0270acea" providerId="LiveId" clId="{D9AD4208-9924-4EA5-B24C-B2C905BB38A9}" dt="2023-12-20T02:53:14.236" v="295" actId="207"/>
          <ac:spMkLst>
            <pc:docMk/>
            <pc:sldMk cId="1007609584" sldId="261"/>
            <ac:spMk id="9" creationId="{AE0DC7B0-ED5F-86BA-4079-D649D261AD38}"/>
          </ac:spMkLst>
        </pc:spChg>
        <pc:picChg chg="del">
          <ac:chgData name="kamlarp satchavarodom" userId="72c4928c0270acea" providerId="LiveId" clId="{D9AD4208-9924-4EA5-B24C-B2C905BB38A9}" dt="2023-12-20T02:43:37.989" v="211" actId="478"/>
          <ac:picMkLst>
            <pc:docMk/>
            <pc:sldMk cId="1007609584" sldId="261"/>
            <ac:picMk id="6" creationId="{226A316E-3D73-92A1-25D1-909FCE75AE5D}"/>
          </ac:picMkLst>
        </pc:picChg>
        <pc:picChg chg="add del mod">
          <ac:chgData name="kamlarp satchavarodom" userId="72c4928c0270acea" providerId="LiveId" clId="{D9AD4208-9924-4EA5-B24C-B2C905BB38A9}" dt="2023-12-20T02:53:42.826" v="299" actId="478"/>
          <ac:picMkLst>
            <pc:docMk/>
            <pc:sldMk cId="1007609584" sldId="261"/>
            <ac:picMk id="8" creationId="{0A7F198F-839A-F7CC-31B2-3A091DEA0088}"/>
          </ac:picMkLst>
        </pc:picChg>
        <pc:picChg chg="add mod">
          <ac:chgData name="kamlarp satchavarodom" userId="72c4928c0270acea" providerId="LiveId" clId="{D9AD4208-9924-4EA5-B24C-B2C905BB38A9}" dt="2023-12-20T02:52:46.706" v="289" actId="1076"/>
          <ac:picMkLst>
            <pc:docMk/>
            <pc:sldMk cId="1007609584" sldId="261"/>
            <ac:picMk id="1026" creationId="{12CD9807-3DEB-29A5-EA12-B9F1EC198B5E}"/>
          </ac:picMkLst>
        </pc:picChg>
        <pc:picChg chg="add mod">
          <ac:chgData name="kamlarp satchavarodom" userId="72c4928c0270acea" providerId="LiveId" clId="{D9AD4208-9924-4EA5-B24C-B2C905BB38A9}" dt="2023-12-20T02:52:41.396" v="286" actId="1076"/>
          <ac:picMkLst>
            <pc:docMk/>
            <pc:sldMk cId="1007609584" sldId="261"/>
            <ac:picMk id="1028" creationId="{B8C6743B-AE46-E78F-7CD2-AE8194ADF93A}"/>
          </ac:picMkLst>
        </pc:picChg>
      </pc:sldChg>
      <pc:sldChg chg="modSp mod">
        <pc:chgData name="kamlarp satchavarodom" userId="72c4928c0270acea" providerId="LiveId" clId="{D9AD4208-9924-4EA5-B24C-B2C905BB38A9}" dt="2023-12-20T02:57:39.663" v="364" actId="108"/>
        <pc:sldMkLst>
          <pc:docMk/>
          <pc:sldMk cId="233096154" sldId="262"/>
        </pc:sldMkLst>
        <pc:spChg chg="mod">
          <ac:chgData name="kamlarp satchavarodom" userId="72c4928c0270acea" providerId="LiveId" clId="{D9AD4208-9924-4EA5-B24C-B2C905BB38A9}" dt="2023-12-20T02:57:39.663" v="364" actId="108"/>
          <ac:spMkLst>
            <pc:docMk/>
            <pc:sldMk cId="233096154" sldId="262"/>
            <ac:spMk id="3" creationId="{55E284CD-5519-484A-D3BE-B7F1E26B831C}"/>
          </ac:spMkLst>
        </pc:spChg>
      </pc:sldChg>
      <pc:sldChg chg="modSp mod">
        <pc:chgData name="kamlarp satchavarodom" userId="72c4928c0270acea" providerId="LiveId" clId="{D9AD4208-9924-4EA5-B24C-B2C905BB38A9}" dt="2023-12-20T03:01:39.956" v="488" actId="108"/>
        <pc:sldMkLst>
          <pc:docMk/>
          <pc:sldMk cId="1141405089" sldId="263"/>
        </pc:sldMkLst>
        <pc:spChg chg="mod">
          <ac:chgData name="kamlarp satchavarodom" userId="72c4928c0270acea" providerId="LiveId" clId="{D9AD4208-9924-4EA5-B24C-B2C905BB38A9}" dt="2023-12-20T03:01:39.956" v="488" actId="108"/>
          <ac:spMkLst>
            <pc:docMk/>
            <pc:sldMk cId="1141405089" sldId="263"/>
            <ac:spMk id="3" creationId="{55E284CD-5519-484A-D3BE-B7F1E26B831C}"/>
          </ac:spMkLst>
        </pc:spChg>
      </pc:sldChg>
      <pc:sldChg chg="del">
        <pc:chgData name="kamlarp satchavarodom" userId="72c4928c0270acea" providerId="LiveId" clId="{D9AD4208-9924-4EA5-B24C-B2C905BB38A9}" dt="2023-12-20T03:05:03.493" v="517" actId="47"/>
        <pc:sldMkLst>
          <pc:docMk/>
          <pc:sldMk cId="2017054495" sldId="264"/>
        </pc:sldMkLst>
      </pc:sldChg>
      <pc:sldChg chg="delSp modSp add mod">
        <pc:chgData name="kamlarp satchavarodom" userId="72c4928c0270acea" providerId="LiveId" clId="{D9AD4208-9924-4EA5-B24C-B2C905BB38A9}" dt="2023-12-20T03:16:27.260" v="592" actId="20577"/>
        <pc:sldMkLst>
          <pc:docMk/>
          <pc:sldMk cId="2364325479" sldId="264"/>
        </pc:sldMkLst>
        <pc:spChg chg="mod">
          <ac:chgData name="kamlarp satchavarodom" userId="72c4928c0270acea" providerId="LiveId" clId="{D9AD4208-9924-4EA5-B24C-B2C905BB38A9}" dt="2023-12-20T03:16:27.260" v="592" actId="20577"/>
          <ac:spMkLst>
            <pc:docMk/>
            <pc:sldMk cId="2364325479" sldId="264"/>
            <ac:spMk id="7" creationId="{BD544FA5-B11D-253F-67BB-FB486ABE1BE8}"/>
          </ac:spMkLst>
        </pc:spChg>
        <pc:spChg chg="del">
          <ac:chgData name="kamlarp satchavarodom" userId="72c4928c0270acea" providerId="LiveId" clId="{D9AD4208-9924-4EA5-B24C-B2C905BB38A9}" dt="2023-12-20T03:13:48.796" v="547" actId="478"/>
          <ac:spMkLst>
            <pc:docMk/>
            <pc:sldMk cId="2364325479" sldId="264"/>
            <ac:spMk id="13" creationId="{36EFD0FC-2A90-0794-DBC6-B78BC868393D}"/>
          </ac:spMkLst>
        </pc:spChg>
      </pc:sldChg>
      <pc:sldChg chg="addSp delSp modSp mod">
        <pc:chgData name="kamlarp satchavarodom" userId="72c4928c0270acea" providerId="LiveId" clId="{D9AD4208-9924-4EA5-B24C-B2C905BB38A9}" dt="2023-12-21T04:34:25.145" v="11520" actId="1076"/>
        <pc:sldMkLst>
          <pc:docMk/>
          <pc:sldMk cId="3591386335" sldId="265"/>
        </pc:sldMkLst>
        <pc:spChg chg="mod">
          <ac:chgData name="kamlarp satchavarodom" userId="72c4928c0270acea" providerId="LiveId" clId="{D9AD4208-9924-4EA5-B24C-B2C905BB38A9}" dt="2023-12-20T03:17:11.040" v="622" actId="20577"/>
          <ac:spMkLst>
            <pc:docMk/>
            <pc:sldMk cId="3591386335" sldId="265"/>
            <ac:spMk id="2" creationId="{7730B12B-F071-1BEA-5847-7AEFD2E3EFDE}"/>
          </ac:spMkLst>
        </pc:spChg>
        <pc:spChg chg="add mod">
          <ac:chgData name="kamlarp satchavarodom" userId="72c4928c0270acea" providerId="LiveId" clId="{D9AD4208-9924-4EA5-B24C-B2C905BB38A9}" dt="2023-12-21T03:23:31.623" v="9456" actId="14100"/>
          <ac:spMkLst>
            <pc:docMk/>
            <pc:sldMk cId="3591386335" sldId="265"/>
            <ac:spMk id="4" creationId="{A5611E39-E81F-3C36-F2F8-476FE07323A2}"/>
          </ac:spMkLst>
        </pc:spChg>
        <pc:spChg chg="del">
          <ac:chgData name="kamlarp satchavarodom" userId="72c4928c0270acea" providerId="LiveId" clId="{D9AD4208-9924-4EA5-B24C-B2C905BB38A9}" dt="2023-12-20T03:32:53.205" v="1369" actId="478"/>
          <ac:spMkLst>
            <pc:docMk/>
            <pc:sldMk cId="3591386335" sldId="265"/>
            <ac:spMk id="4" creationId="{A5945A17-2F0E-2C1B-B1EF-DC73F103D02B}"/>
          </ac:spMkLst>
        </pc:spChg>
        <pc:spChg chg="del">
          <ac:chgData name="kamlarp satchavarodom" userId="72c4928c0270acea" providerId="LiveId" clId="{D9AD4208-9924-4EA5-B24C-B2C905BB38A9}" dt="2023-12-20T03:32:53.205" v="1369" actId="478"/>
          <ac:spMkLst>
            <pc:docMk/>
            <pc:sldMk cId="3591386335" sldId="265"/>
            <ac:spMk id="5" creationId="{9A3DF750-1460-7B0E-C76F-FD115EA2743C}"/>
          </ac:spMkLst>
        </pc:spChg>
        <pc:spChg chg="add mod">
          <ac:chgData name="kamlarp satchavarodom" userId="72c4928c0270acea" providerId="LiveId" clId="{D9AD4208-9924-4EA5-B24C-B2C905BB38A9}" dt="2023-12-21T03:24:16.777" v="9484" actId="14100"/>
          <ac:spMkLst>
            <pc:docMk/>
            <pc:sldMk cId="3591386335" sldId="265"/>
            <ac:spMk id="5" creationId="{E9B757A7-D2AA-E057-F506-921CA9F5A5DB}"/>
          </ac:spMkLst>
        </pc:spChg>
        <pc:spChg chg="del">
          <ac:chgData name="kamlarp satchavarodom" userId="72c4928c0270acea" providerId="LiveId" clId="{D9AD4208-9924-4EA5-B24C-B2C905BB38A9}" dt="2023-12-20T03:32:53.205" v="1369" actId="478"/>
          <ac:spMkLst>
            <pc:docMk/>
            <pc:sldMk cId="3591386335" sldId="265"/>
            <ac:spMk id="6" creationId="{23117A59-F003-05E8-0D77-342FA563CEA7}"/>
          </ac:spMkLst>
        </pc:spChg>
        <pc:spChg chg="mod">
          <ac:chgData name="kamlarp satchavarodom" userId="72c4928c0270acea" providerId="LiveId" clId="{D9AD4208-9924-4EA5-B24C-B2C905BB38A9}" dt="2023-12-20T04:02:36.863" v="2081" actId="207"/>
          <ac:spMkLst>
            <pc:docMk/>
            <pc:sldMk cId="3591386335" sldId="265"/>
            <ac:spMk id="7" creationId="{BD544FA5-B11D-253F-67BB-FB486ABE1BE8}"/>
          </ac:spMkLst>
        </pc:spChg>
        <pc:spChg chg="del">
          <ac:chgData name="kamlarp satchavarodom" userId="72c4928c0270acea" providerId="LiveId" clId="{D9AD4208-9924-4EA5-B24C-B2C905BB38A9}" dt="2023-12-20T03:32:53.205" v="1369" actId="478"/>
          <ac:spMkLst>
            <pc:docMk/>
            <pc:sldMk cId="3591386335" sldId="265"/>
            <ac:spMk id="8" creationId="{03269C09-4956-C0D6-91AB-48D142E0C285}"/>
          </ac:spMkLst>
        </pc:spChg>
        <pc:spChg chg="mod">
          <ac:chgData name="kamlarp satchavarodom" userId="72c4928c0270acea" providerId="LiveId" clId="{D9AD4208-9924-4EA5-B24C-B2C905BB38A9}" dt="2023-12-21T04:29:13.496" v="11374"/>
          <ac:spMkLst>
            <pc:docMk/>
            <pc:sldMk cId="3591386335" sldId="265"/>
            <ac:spMk id="9" creationId="{30E6094C-E950-47A9-EA17-FA6AAFA0F681}"/>
          </ac:spMkLst>
        </pc:spChg>
        <pc:spChg chg="del">
          <ac:chgData name="kamlarp satchavarodom" userId="72c4928c0270acea" providerId="LiveId" clId="{D9AD4208-9924-4EA5-B24C-B2C905BB38A9}" dt="2023-12-20T03:32:53.205" v="1369" actId="478"/>
          <ac:spMkLst>
            <pc:docMk/>
            <pc:sldMk cId="3591386335" sldId="265"/>
            <ac:spMk id="9" creationId="{C834A2F6-CB84-CAF5-EBA9-C2CD7D74255D}"/>
          </ac:spMkLst>
        </pc:spChg>
        <pc:spChg chg="mod">
          <ac:chgData name="kamlarp satchavarodom" userId="72c4928c0270acea" providerId="LiveId" clId="{D9AD4208-9924-4EA5-B24C-B2C905BB38A9}" dt="2023-12-21T04:29:13.496" v="11374"/>
          <ac:spMkLst>
            <pc:docMk/>
            <pc:sldMk cId="3591386335" sldId="265"/>
            <ac:spMk id="10" creationId="{6AC3C212-09A9-21E0-0B3E-2C952448FA22}"/>
          </ac:spMkLst>
        </pc:spChg>
        <pc:spChg chg="del">
          <ac:chgData name="kamlarp satchavarodom" userId="72c4928c0270acea" providerId="LiveId" clId="{D9AD4208-9924-4EA5-B24C-B2C905BB38A9}" dt="2023-12-20T03:17:23.940" v="623" actId="478"/>
          <ac:spMkLst>
            <pc:docMk/>
            <pc:sldMk cId="3591386335" sldId="265"/>
            <ac:spMk id="10" creationId="{924F61E5-574A-44BD-EA13-28F0D3062C87}"/>
          </ac:spMkLst>
        </pc:spChg>
        <pc:spChg chg="mod">
          <ac:chgData name="kamlarp satchavarodom" userId="72c4928c0270acea" providerId="LiveId" clId="{D9AD4208-9924-4EA5-B24C-B2C905BB38A9}" dt="2023-12-21T04:29:13.496" v="11374"/>
          <ac:spMkLst>
            <pc:docMk/>
            <pc:sldMk cId="3591386335" sldId="265"/>
            <ac:spMk id="11" creationId="{433833C1-2A2B-34A2-C86A-5F2409283405}"/>
          </ac:spMkLst>
        </pc:spChg>
        <pc:spChg chg="del">
          <ac:chgData name="kamlarp satchavarodom" userId="72c4928c0270acea" providerId="LiveId" clId="{D9AD4208-9924-4EA5-B24C-B2C905BB38A9}" dt="2023-12-20T03:17:23.940" v="623" actId="478"/>
          <ac:spMkLst>
            <pc:docMk/>
            <pc:sldMk cId="3591386335" sldId="265"/>
            <ac:spMk id="11" creationId="{E9EBBEC2-C958-BD2C-0F8B-12C0B8DE9CE2}"/>
          </ac:spMkLst>
        </pc:spChg>
        <pc:spChg chg="del">
          <ac:chgData name="kamlarp satchavarodom" userId="72c4928c0270acea" providerId="LiveId" clId="{D9AD4208-9924-4EA5-B24C-B2C905BB38A9}" dt="2023-12-20T03:17:23.940" v="623" actId="478"/>
          <ac:spMkLst>
            <pc:docMk/>
            <pc:sldMk cId="3591386335" sldId="265"/>
            <ac:spMk id="12" creationId="{91031F6E-1F5D-E6B4-EAB8-1BFB0FC73CFE}"/>
          </ac:spMkLst>
        </pc:spChg>
        <pc:spChg chg="add del mod">
          <ac:chgData name="kamlarp satchavarodom" userId="72c4928c0270acea" providerId="LiveId" clId="{D9AD4208-9924-4EA5-B24C-B2C905BB38A9}" dt="2023-12-20T03:52:00.593" v="1787" actId="478"/>
          <ac:spMkLst>
            <pc:docMk/>
            <pc:sldMk cId="3591386335" sldId="265"/>
            <ac:spMk id="15" creationId="{6CF05E0A-2537-E6D7-03C1-041C35FA401D}"/>
          </ac:spMkLst>
        </pc:spChg>
        <pc:spChg chg="add mod">
          <ac:chgData name="kamlarp satchavarodom" userId="72c4928c0270acea" providerId="LiveId" clId="{D9AD4208-9924-4EA5-B24C-B2C905BB38A9}" dt="2023-12-21T03:24:45.570" v="9529" actId="14100"/>
          <ac:spMkLst>
            <pc:docMk/>
            <pc:sldMk cId="3591386335" sldId="265"/>
            <ac:spMk id="16" creationId="{64D92466-2529-9554-E228-BB5A5EBCE9C6}"/>
          </ac:spMkLst>
        </pc:spChg>
        <pc:spChg chg="add mod">
          <ac:chgData name="kamlarp satchavarodom" userId="72c4928c0270acea" providerId="LiveId" clId="{D9AD4208-9924-4EA5-B24C-B2C905BB38A9}" dt="2023-12-21T04:34:25.145" v="11520" actId="1076"/>
          <ac:spMkLst>
            <pc:docMk/>
            <pc:sldMk cId="3591386335" sldId="265"/>
            <ac:spMk id="18" creationId="{963B5D2B-D0E3-65B4-EFB2-DAA5BCF941BC}"/>
          </ac:spMkLst>
        </pc:spChg>
        <pc:spChg chg="add del mod">
          <ac:chgData name="kamlarp satchavarodom" userId="72c4928c0270acea" providerId="LiveId" clId="{D9AD4208-9924-4EA5-B24C-B2C905BB38A9}" dt="2023-12-20T03:53:36.333" v="1795" actId="21"/>
          <ac:spMkLst>
            <pc:docMk/>
            <pc:sldMk cId="3591386335" sldId="265"/>
            <ac:spMk id="18" creationId="{A810AF4B-3A10-85A8-CE39-69E0CF0B521A}"/>
          </ac:spMkLst>
        </pc:spChg>
        <pc:spChg chg="add mod">
          <ac:chgData name="kamlarp satchavarodom" userId="72c4928c0270acea" providerId="LiveId" clId="{D9AD4208-9924-4EA5-B24C-B2C905BB38A9}" dt="2023-12-20T03:54:09.783" v="1801" actId="164"/>
          <ac:spMkLst>
            <pc:docMk/>
            <pc:sldMk cId="3591386335" sldId="265"/>
            <ac:spMk id="19" creationId="{7359F205-9F82-1485-202C-8535AAC430FA}"/>
          </ac:spMkLst>
        </pc:spChg>
        <pc:spChg chg="add mod">
          <ac:chgData name="kamlarp satchavarodom" userId="72c4928c0270acea" providerId="LiveId" clId="{D9AD4208-9924-4EA5-B24C-B2C905BB38A9}" dt="2023-12-20T03:54:09.783" v="1801" actId="164"/>
          <ac:spMkLst>
            <pc:docMk/>
            <pc:sldMk cId="3591386335" sldId="265"/>
            <ac:spMk id="20" creationId="{64CB1AC3-2303-B403-D7F7-253F89CB2FE3}"/>
          </ac:spMkLst>
        </pc:spChg>
        <pc:spChg chg="add mod">
          <ac:chgData name="kamlarp satchavarodom" userId="72c4928c0270acea" providerId="LiveId" clId="{D9AD4208-9924-4EA5-B24C-B2C905BB38A9}" dt="2023-12-20T03:54:09.783" v="1801" actId="164"/>
          <ac:spMkLst>
            <pc:docMk/>
            <pc:sldMk cId="3591386335" sldId="265"/>
            <ac:spMk id="21" creationId="{1324188A-EC98-9162-25EF-96ED5DE37AC0}"/>
          </ac:spMkLst>
        </pc:spChg>
        <pc:grpChg chg="add mod">
          <ac:chgData name="kamlarp satchavarodom" userId="72c4928c0270acea" providerId="LiveId" clId="{D9AD4208-9924-4EA5-B24C-B2C905BB38A9}" dt="2023-12-21T04:29:19.934" v="11375" actId="1076"/>
          <ac:grpSpMkLst>
            <pc:docMk/>
            <pc:sldMk cId="3591386335" sldId="265"/>
            <ac:grpSpMk id="8" creationId="{838F8263-4429-EB2A-E588-F7EDE6886764}"/>
          </ac:grpSpMkLst>
        </pc:grpChg>
        <pc:grpChg chg="add mod">
          <ac:chgData name="kamlarp satchavarodom" userId="72c4928c0270acea" providerId="LiveId" clId="{D9AD4208-9924-4EA5-B24C-B2C905BB38A9}" dt="2023-12-20T03:55:05.773" v="1832" actId="1076"/>
          <ac:grpSpMkLst>
            <pc:docMk/>
            <pc:sldMk cId="3591386335" sldId="265"/>
            <ac:grpSpMk id="22" creationId="{6FC9E323-60B6-4B95-0136-B051C033E181}"/>
          </ac:grpSpMkLst>
        </pc:grpChg>
        <pc:grpChg chg="add mod">
          <ac:chgData name="kamlarp satchavarodom" userId="72c4928c0270acea" providerId="LiveId" clId="{D9AD4208-9924-4EA5-B24C-B2C905BB38A9}" dt="2023-12-21T04:34:25.145" v="11520" actId="1076"/>
          <ac:grpSpMkLst>
            <pc:docMk/>
            <pc:sldMk cId="3591386335" sldId="265"/>
            <ac:grpSpMk id="24" creationId="{4865C8EE-414C-EEE0-89BC-B84F5B72757E}"/>
          </ac:grpSpMkLst>
        </pc:grpChg>
        <pc:graphicFrameChg chg="add del modGraphic">
          <ac:chgData name="kamlarp satchavarodom" userId="72c4928c0270acea" providerId="LiveId" clId="{D9AD4208-9924-4EA5-B24C-B2C905BB38A9}" dt="2023-12-20T03:34:14.215" v="1371" actId="478"/>
          <ac:graphicFrameMkLst>
            <pc:docMk/>
            <pc:sldMk cId="3591386335" sldId="265"/>
            <ac:graphicFrameMk id="3" creationId="{8C758D98-17DC-09DE-5878-34076220D1FD}"/>
          </ac:graphicFrameMkLst>
        </pc:graphicFrameChg>
        <pc:graphicFrameChg chg="add mod modGraphic">
          <ac:chgData name="kamlarp satchavarodom" userId="72c4928c0270acea" providerId="LiveId" clId="{D9AD4208-9924-4EA5-B24C-B2C905BB38A9}" dt="2023-12-21T04:30:10.408" v="11433" actId="313"/>
          <ac:graphicFrameMkLst>
            <pc:docMk/>
            <pc:sldMk cId="3591386335" sldId="265"/>
            <ac:graphicFrameMk id="13" creationId="{D701316A-2615-2F54-ED3B-FD2E0F003BBD}"/>
          </ac:graphicFrameMkLst>
        </pc:graphicFrameChg>
        <pc:picChg chg="add mod">
          <ac:chgData name="kamlarp satchavarodom" userId="72c4928c0270acea" providerId="LiveId" clId="{D9AD4208-9924-4EA5-B24C-B2C905BB38A9}" dt="2023-12-21T03:22:42.135" v="9341" actId="1076"/>
          <ac:picMkLst>
            <pc:docMk/>
            <pc:sldMk cId="3591386335" sldId="265"/>
            <ac:picMk id="3" creationId="{8E8E51C2-4419-97E2-9AF3-7A8682714795}"/>
          </ac:picMkLst>
        </pc:picChg>
        <pc:picChg chg="add mod">
          <ac:chgData name="kamlarp satchavarodom" userId="72c4928c0270acea" providerId="LiveId" clId="{D9AD4208-9924-4EA5-B24C-B2C905BB38A9}" dt="2023-12-21T04:29:03.476" v="11372" actId="1076"/>
          <ac:picMkLst>
            <pc:docMk/>
            <pc:sldMk cId="3591386335" sldId="265"/>
            <ac:picMk id="6" creationId="{F53D7406-EA77-F3E7-9178-57493CC11797}"/>
          </ac:picMkLst>
        </pc:picChg>
        <pc:picChg chg="add del mod">
          <ac:chgData name="kamlarp satchavarodom" userId="72c4928c0270acea" providerId="LiveId" clId="{D9AD4208-9924-4EA5-B24C-B2C905BB38A9}" dt="2023-12-21T04:32:06.980" v="11442" actId="478"/>
          <ac:picMkLst>
            <pc:docMk/>
            <pc:sldMk cId="3591386335" sldId="265"/>
            <ac:picMk id="12" creationId="{92B17F8C-278B-5373-3576-73E5048D11AC}"/>
          </ac:picMkLst>
        </pc:picChg>
        <pc:picChg chg="add mod">
          <ac:chgData name="kamlarp satchavarodom" userId="72c4928c0270acea" providerId="LiveId" clId="{D9AD4208-9924-4EA5-B24C-B2C905BB38A9}" dt="2023-12-21T04:29:09.948" v="11373" actId="1076"/>
          <ac:picMkLst>
            <pc:docMk/>
            <pc:sldMk cId="3591386335" sldId="265"/>
            <ac:picMk id="14" creationId="{78E9D8F6-613A-D5B2-5AC1-725A4385704F}"/>
          </ac:picMkLst>
        </pc:picChg>
        <pc:picChg chg="add mod">
          <ac:chgData name="kamlarp satchavarodom" userId="72c4928c0270acea" providerId="LiveId" clId="{D9AD4208-9924-4EA5-B24C-B2C905BB38A9}" dt="2023-12-21T04:34:25.145" v="11520" actId="1076"/>
          <ac:picMkLst>
            <pc:docMk/>
            <pc:sldMk cId="3591386335" sldId="265"/>
            <ac:picMk id="15" creationId="{6B8629FC-A722-D15B-4449-C8F017491436}"/>
          </ac:picMkLst>
        </pc:picChg>
        <pc:picChg chg="add mod">
          <ac:chgData name="kamlarp satchavarodom" userId="72c4928c0270acea" providerId="LiveId" clId="{D9AD4208-9924-4EA5-B24C-B2C905BB38A9}" dt="2023-12-20T03:52:31.004" v="1790" actId="1076"/>
          <ac:picMkLst>
            <pc:docMk/>
            <pc:sldMk cId="3591386335" sldId="265"/>
            <ac:picMk id="17" creationId="{F2E32FA8-9456-ACB0-00A1-79214B279931}"/>
          </ac:picMkLst>
        </pc:picChg>
        <pc:picChg chg="add mod">
          <ac:chgData name="kamlarp satchavarodom" userId="72c4928c0270acea" providerId="LiveId" clId="{D9AD4208-9924-4EA5-B24C-B2C905BB38A9}" dt="2023-12-20T03:56:01.063" v="1840" actId="1076"/>
          <ac:picMkLst>
            <pc:docMk/>
            <pc:sldMk cId="3591386335" sldId="265"/>
            <ac:picMk id="23" creationId="{3E7AF3D5-AEFE-EBFD-D6B2-33ADDD8AA4F3}"/>
          </ac:picMkLst>
        </pc:picChg>
        <pc:picChg chg="add mod">
          <ac:chgData name="kamlarp satchavarodom" userId="72c4928c0270acea" providerId="LiveId" clId="{D9AD4208-9924-4EA5-B24C-B2C905BB38A9}" dt="2023-12-20T03:55:43.783" v="1835" actId="1076"/>
          <ac:picMkLst>
            <pc:docMk/>
            <pc:sldMk cId="3591386335" sldId="265"/>
            <ac:picMk id="2050" creationId="{8F440180-4FE7-962C-DADE-7332657E2A78}"/>
          </ac:picMkLst>
        </pc:picChg>
      </pc:sldChg>
      <pc:sldChg chg="addSp delSp modSp mod">
        <pc:chgData name="kamlarp satchavarodom" userId="72c4928c0270acea" providerId="LiveId" clId="{D9AD4208-9924-4EA5-B24C-B2C905BB38A9}" dt="2023-12-21T04:55:43.198" v="11665" actId="20577"/>
        <pc:sldMkLst>
          <pc:docMk/>
          <pc:sldMk cId="2121683280" sldId="266"/>
        </pc:sldMkLst>
        <pc:spChg chg="del">
          <ac:chgData name="kamlarp satchavarodom" userId="72c4928c0270acea" providerId="LiveId" clId="{D9AD4208-9924-4EA5-B24C-B2C905BB38A9}" dt="2023-12-20T03:18:40.747" v="797" actId="478"/>
          <ac:spMkLst>
            <pc:docMk/>
            <pc:sldMk cId="2121683280" sldId="266"/>
            <ac:spMk id="4" creationId="{A5945A17-2F0E-2C1B-B1EF-DC73F103D02B}"/>
          </ac:spMkLst>
        </pc:spChg>
        <pc:spChg chg="del">
          <ac:chgData name="kamlarp satchavarodom" userId="72c4928c0270acea" providerId="LiveId" clId="{D9AD4208-9924-4EA5-B24C-B2C905BB38A9}" dt="2023-12-20T03:18:40.747" v="797" actId="478"/>
          <ac:spMkLst>
            <pc:docMk/>
            <pc:sldMk cId="2121683280" sldId="266"/>
            <ac:spMk id="5" creationId="{9A3DF750-1460-7B0E-C76F-FD115EA2743C}"/>
          </ac:spMkLst>
        </pc:spChg>
        <pc:spChg chg="add mod">
          <ac:chgData name="kamlarp satchavarodom" userId="72c4928c0270acea" providerId="LiveId" clId="{D9AD4208-9924-4EA5-B24C-B2C905BB38A9}" dt="2023-12-21T04:40:35.818" v="11638" actId="1035"/>
          <ac:spMkLst>
            <pc:docMk/>
            <pc:sldMk cId="2121683280" sldId="266"/>
            <ac:spMk id="5" creationId="{B1B99C72-5E9B-599C-AA31-8F4ADA28198B}"/>
          </ac:spMkLst>
        </pc:spChg>
        <pc:spChg chg="del">
          <ac:chgData name="kamlarp satchavarodom" userId="72c4928c0270acea" providerId="LiveId" clId="{D9AD4208-9924-4EA5-B24C-B2C905BB38A9}" dt="2023-12-20T03:18:40.747" v="797" actId="478"/>
          <ac:spMkLst>
            <pc:docMk/>
            <pc:sldMk cId="2121683280" sldId="266"/>
            <ac:spMk id="6" creationId="{23117A59-F003-05E8-0D77-342FA563CEA7}"/>
          </ac:spMkLst>
        </pc:spChg>
        <pc:spChg chg="mod">
          <ac:chgData name="kamlarp satchavarodom" userId="72c4928c0270acea" providerId="LiveId" clId="{D9AD4208-9924-4EA5-B24C-B2C905BB38A9}" dt="2023-12-20T04:01:24.958" v="2023" actId="207"/>
          <ac:spMkLst>
            <pc:docMk/>
            <pc:sldMk cId="2121683280" sldId="266"/>
            <ac:spMk id="7" creationId="{BD544FA5-B11D-253F-67BB-FB486ABE1BE8}"/>
          </ac:spMkLst>
        </pc:spChg>
        <pc:spChg chg="del">
          <ac:chgData name="kamlarp satchavarodom" userId="72c4928c0270acea" providerId="LiveId" clId="{D9AD4208-9924-4EA5-B24C-B2C905BB38A9}" dt="2023-12-20T03:18:40.747" v="797" actId="478"/>
          <ac:spMkLst>
            <pc:docMk/>
            <pc:sldMk cId="2121683280" sldId="266"/>
            <ac:spMk id="8" creationId="{03269C09-4956-C0D6-91AB-48D142E0C285}"/>
          </ac:spMkLst>
        </pc:spChg>
        <pc:spChg chg="del">
          <ac:chgData name="kamlarp satchavarodom" userId="72c4928c0270acea" providerId="LiveId" clId="{D9AD4208-9924-4EA5-B24C-B2C905BB38A9}" dt="2023-12-20T03:18:40.747" v="797" actId="478"/>
          <ac:spMkLst>
            <pc:docMk/>
            <pc:sldMk cId="2121683280" sldId="266"/>
            <ac:spMk id="9" creationId="{C834A2F6-CB84-CAF5-EBA9-C2CD7D74255D}"/>
          </ac:spMkLst>
        </pc:spChg>
        <pc:spChg chg="add del mod">
          <ac:chgData name="kamlarp satchavarodom" userId="72c4928c0270acea" providerId="LiveId" clId="{D9AD4208-9924-4EA5-B24C-B2C905BB38A9}" dt="2023-12-21T04:36:12.902" v="11566" actId="478"/>
          <ac:spMkLst>
            <pc:docMk/>
            <pc:sldMk cId="2121683280" sldId="266"/>
            <ac:spMk id="11" creationId="{D050FEBF-A8F3-BE72-04D5-AC3C4036A0D3}"/>
          </ac:spMkLst>
        </pc:spChg>
        <pc:spChg chg="mod">
          <ac:chgData name="kamlarp satchavarodom" userId="72c4928c0270acea" providerId="LiveId" clId="{D9AD4208-9924-4EA5-B24C-B2C905BB38A9}" dt="2023-12-20T03:57:56.061" v="1963"/>
          <ac:spMkLst>
            <pc:docMk/>
            <pc:sldMk cId="2121683280" sldId="266"/>
            <ac:spMk id="14" creationId="{605CE5CA-1B02-C5DB-F4FE-86DDB1BB0B0D}"/>
          </ac:spMkLst>
        </pc:spChg>
        <pc:spChg chg="mod">
          <ac:chgData name="kamlarp satchavarodom" userId="72c4928c0270acea" providerId="LiveId" clId="{D9AD4208-9924-4EA5-B24C-B2C905BB38A9}" dt="2023-12-20T03:57:56.061" v="1963"/>
          <ac:spMkLst>
            <pc:docMk/>
            <pc:sldMk cId="2121683280" sldId="266"/>
            <ac:spMk id="15" creationId="{9809BF80-12BD-84B3-62B4-A15791EDE8F0}"/>
          </ac:spMkLst>
        </pc:spChg>
        <pc:spChg chg="mod">
          <ac:chgData name="kamlarp satchavarodom" userId="72c4928c0270acea" providerId="LiveId" clId="{D9AD4208-9924-4EA5-B24C-B2C905BB38A9}" dt="2023-12-20T03:57:56.061" v="1963"/>
          <ac:spMkLst>
            <pc:docMk/>
            <pc:sldMk cId="2121683280" sldId="266"/>
            <ac:spMk id="16" creationId="{DFC4C94A-930D-3954-CABE-B930F0719AEF}"/>
          </ac:spMkLst>
        </pc:spChg>
        <pc:spChg chg="add mod">
          <ac:chgData name="kamlarp satchavarodom" userId="72c4928c0270acea" providerId="LiveId" clId="{D9AD4208-9924-4EA5-B24C-B2C905BB38A9}" dt="2023-12-21T04:18:35.988" v="10875" actId="1076"/>
          <ac:spMkLst>
            <pc:docMk/>
            <pc:sldMk cId="2121683280" sldId="266"/>
            <ac:spMk id="22" creationId="{8136B99B-2D98-EF9A-4333-7E686F6D0F74}"/>
          </ac:spMkLst>
        </pc:spChg>
        <pc:spChg chg="add mod">
          <ac:chgData name="kamlarp satchavarodom" userId="72c4928c0270acea" providerId="LiveId" clId="{D9AD4208-9924-4EA5-B24C-B2C905BB38A9}" dt="2023-12-21T04:18:45.964" v="10877" actId="14100"/>
          <ac:spMkLst>
            <pc:docMk/>
            <pc:sldMk cId="2121683280" sldId="266"/>
            <ac:spMk id="23" creationId="{4D78A800-E985-628D-131A-FCA649DFF0DD}"/>
          </ac:spMkLst>
        </pc:spChg>
        <pc:grpChg chg="add del mod">
          <ac:chgData name="kamlarp satchavarodom" userId="72c4928c0270acea" providerId="LiveId" clId="{D9AD4208-9924-4EA5-B24C-B2C905BB38A9}" dt="2023-12-20T03:58:20.447" v="1967" actId="478"/>
          <ac:grpSpMkLst>
            <pc:docMk/>
            <pc:sldMk cId="2121683280" sldId="266"/>
            <ac:grpSpMk id="13" creationId="{3CDFC367-01DF-C8B1-9F42-947D25CF9294}"/>
          </ac:grpSpMkLst>
        </pc:grpChg>
        <pc:graphicFrameChg chg="add mod">
          <ac:chgData name="kamlarp satchavarodom" userId="72c4928c0270acea" providerId="LiveId" clId="{D9AD4208-9924-4EA5-B24C-B2C905BB38A9}" dt="2023-12-21T04:55:43.198" v="11665" actId="20577"/>
          <ac:graphicFrameMkLst>
            <pc:docMk/>
            <pc:sldMk cId="2121683280" sldId="266"/>
            <ac:graphicFrameMk id="3" creationId="{761D948B-3282-EE87-59F9-4CE27A4578FC}"/>
          </ac:graphicFrameMkLst>
        </pc:graphicFrameChg>
        <pc:picChg chg="add mod">
          <ac:chgData name="kamlarp satchavarodom" userId="72c4928c0270acea" providerId="LiveId" clId="{D9AD4208-9924-4EA5-B24C-B2C905BB38A9}" dt="2023-12-21T04:40:35.818" v="11638" actId="1035"/>
          <ac:picMkLst>
            <pc:docMk/>
            <pc:sldMk cId="2121683280" sldId="266"/>
            <ac:picMk id="4" creationId="{5C929A57-7504-7107-EEF8-6D685CFD114F}"/>
          </ac:picMkLst>
        </pc:picChg>
        <pc:picChg chg="add del mod">
          <ac:chgData name="kamlarp satchavarodom" userId="72c4928c0270acea" providerId="LiveId" clId="{D9AD4208-9924-4EA5-B24C-B2C905BB38A9}" dt="2023-12-21T04:38:59.282" v="11609" actId="478"/>
          <ac:picMkLst>
            <pc:docMk/>
            <pc:sldMk cId="2121683280" sldId="266"/>
            <ac:picMk id="8" creationId="{38A7F34D-30B2-CFF5-5E06-A51F2A8A7AC5}"/>
          </ac:picMkLst>
        </pc:picChg>
        <pc:picChg chg="add mod">
          <ac:chgData name="kamlarp satchavarodom" userId="72c4928c0270acea" providerId="LiveId" clId="{D9AD4208-9924-4EA5-B24C-B2C905BB38A9}" dt="2023-12-21T04:40:43.859" v="11651" actId="1036"/>
          <ac:picMkLst>
            <pc:docMk/>
            <pc:sldMk cId="2121683280" sldId="266"/>
            <ac:picMk id="10" creationId="{27CD9E57-8B89-7E77-BC1E-43ADF26B7F79}"/>
          </ac:picMkLst>
        </pc:picChg>
        <pc:picChg chg="add del mod">
          <ac:chgData name="kamlarp satchavarodom" userId="72c4928c0270acea" providerId="LiveId" clId="{D9AD4208-9924-4EA5-B24C-B2C905BB38A9}" dt="2023-12-20T03:58:46.912" v="1972" actId="478"/>
          <ac:picMkLst>
            <pc:docMk/>
            <pc:sldMk cId="2121683280" sldId="266"/>
            <ac:picMk id="10" creationId="{C33AE6A4-7A88-5C5C-95CF-214D1F719759}"/>
          </ac:picMkLst>
        </pc:picChg>
        <pc:picChg chg="add del mod">
          <ac:chgData name="kamlarp satchavarodom" userId="72c4928c0270acea" providerId="LiveId" clId="{D9AD4208-9924-4EA5-B24C-B2C905BB38A9}" dt="2023-12-20T03:58:21.617" v="1968" actId="478"/>
          <ac:picMkLst>
            <pc:docMk/>
            <pc:sldMk cId="2121683280" sldId="266"/>
            <ac:picMk id="12" creationId="{0EC93FB0-6A58-4E3D-3980-375257CB23D9}"/>
          </ac:picMkLst>
        </pc:picChg>
        <pc:picChg chg="add mod">
          <ac:chgData name="kamlarp satchavarodom" userId="72c4928c0270acea" providerId="LiveId" clId="{D9AD4208-9924-4EA5-B24C-B2C905BB38A9}" dt="2023-12-21T04:40:35.818" v="11638" actId="1035"/>
          <ac:picMkLst>
            <pc:docMk/>
            <pc:sldMk cId="2121683280" sldId="266"/>
            <ac:picMk id="17" creationId="{2ACD0135-28CC-51CE-815E-5C918C629365}"/>
          </ac:picMkLst>
        </pc:picChg>
        <pc:picChg chg="add del mod">
          <ac:chgData name="kamlarp satchavarodom" userId="72c4928c0270acea" providerId="LiveId" clId="{D9AD4208-9924-4EA5-B24C-B2C905BB38A9}" dt="2023-12-20T03:58:20.447" v="1967" actId="478"/>
          <ac:picMkLst>
            <pc:docMk/>
            <pc:sldMk cId="2121683280" sldId="266"/>
            <ac:picMk id="18" creationId="{99FDFE95-D2C9-62B0-AC7D-021F324B4DA3}"/>
          </ac:picMkLst>
        </pc:picChg>
        <pc:picChg chg="add mod">
          <ac:chgData name="kamlarp satchavarodom" userId="72c4928c0270acea" providerId="LiveId" clId="{D9AD4208-9924-4EA5-B24C-B2C905BB38A9}" dt="2023-12-21T04:40:43.859" v="11651" actId="1036"/>
          <ac:picMkLst>
            <pc:docMk/>
            <pc:sldMk cId="2121683280" sldId="266"/>
            <ac:picMk id="19" creationId="{755F47D9-612F-EE55-0D5B-258D5CFFFD53}"/>
          </ac:picMkLst>
        </pc:picChg>
        <pc:picChg chg="add del">
          <ac:chgData name="kamlarp satchavarodom" userId="72c4928c0270acea" providerId="LiveId" clId="{D9AD4208-9924-4EA5-B24C-B2C905BB38A9}" dt="2023-12-20T03:59:18.581" v="1974" actId="478"/>
          <ac:picMkLst>
            <pc:docMk/>
            <pc:sldMk cId="2121683280" sldId="266"/>
            <ac:picMk id="3074" creationId="{B201CBFE-62AB-9D25-40A5-D4562CA1EB46}"/>
          </ac:picMkLst>
        </pc:picChg>
        <pc:picChg chg="add mod">
          <ac:chgData name="kamlarp satchavarodom" userId="72c4928c0270acea" providerId="LiveId" clId="{D9AD4208-9924-4EA5-B24C-B2C905BB38A9}" dt="2023-12-21T04:40:43.859" v="11651" actId="1036"/>
          <ac:picMkLst>
            <pc:docMk/>
            <pc:sldMk cId="2121683280" sldId="266"/>
            <ac:picMk id="3076" creationId="{F819F3CD-602E-52F8-4CE0-B8548165EA33}"/>
          </ac:picMkLst>
        </pc:picChg>
        <pc:cxnChg chg="add del">
          <ac:chgData name="kamlarp satchavarodom" userId="72c4928c0270acea" providerId="LiveId" clId="{D9AD4208-9924-4EA5-B24C-B2C905BB38A9}" dt="2023-12-20T04:00:56.562" v="2019" actId="478"/>
          <ac:cxnSpMkLst>
            <pc:docMk/>
            <pc:sldMk cId="2121683280" sldId="266"/>
            <ac:cxnSpMk id="21" creationId="{07A83EA2-FC3B-394E-1B71-6F0D8A071863}"/>
          </ac:cxnSpMkLst>
        </pc:cxnChg>
      </pc:sldChg>
      <pc:sldChg chg="modSp mod">
        <pc:chgData name="kamlarp satchavarodom" userId="72c4928c0270acea" providerId="LiveId" clId="{D9AD4208-9924-4EA5-B24C-B2C905BB38A9}" dt="2023-12-20T03:19:04.619" v="799" actId="108"/>
        <pc:sldMkLst>
          <pc:docMk/>
          <pc:sldMk cId="1395667616" sldId="267"/>
        </pc:sldMkLst>
        <pc:spChg chg="mod">
          <ac:chgData name="kamlarp satchavarodom" userId="72c4928c0270acea" providerId="LiveId" clId="{D9AD4208-9924-4EA5-B24C-B2C905BB38A9}" dt="2023-12-20T03:19:04.619" v="799" actId="108"/>
          <ac:spMkLst>
            <pc:docMk/>
            <pc:sldMk cId="1395667616" sldId="267"/>
            <ac:spMk id="3" creationId="{55E284CD-5519-484A-D3BE-B7F1E26B831C}"/>
          </ac:spMkLst>
        </pc:spChg>
      </pc:sldChg>
      <pc:sldChg chg="addSp delSp modSp mod">
        <pc:chgData name="kamlarp satchavarodom" userId="72c4928c0270acea" providerId="LiveId" clId="{D9AD4208-9924-4EA5-B24C-B2C905BB38A9}" dt="2023-12-20T04:44:38.511" v="2850" actId="20577"/>
        <pc:sldMkLst>
          <pc:docMk/>
          <pc:sldMk cId="1485484865" sldId="268"/>
        </pc:sldMkLst>
        <pc:spChg chg="add del">
          <ac:chgData name="kamlarp satchavarodom" userId="72c4928c0270acea" providerId="LiveId" clId="{D9AD4208-9924-4EA5-B24C-B2C905BB38A9}" dt="2023-12-20T04:04:47.427" v="2083" actId="478"/>
          <ac:spMkLst>
            <pc:docMk/>
            <pc:sldMk cId="1485484865" sldId="268"/>
            <ac:spMk id="4" creationId="{05A0A0B0-BFB5-8A43-060B-2F2421C57997}"/>
          </ac:spMkLst>
        </pc:spChg>
        <pc:spChg chg="mod">
          <ac:chgData name="kamlarp satchavarodom" userId="72c4928c0270acea" providerId="LiveId" clId="{D9AD4208-9924-4EA5-B24C-B2C905BB38A9}" dt="2023-12-20T04:09:47.317" v="2299" actId="207"/>
          <ac:spMkLst>
            <pc:docMk/>
            <pc:sldMk cId="1485484865" sldId="268"/>
            <ac:spMk id="7" creationId="{BD544FA5-B11D-253F-67BB-FB486ABE1BE8}"/>
          </ac:spMkLst>
        </pc:spChg>
        <pc:spChg chg="add mod">
          <ac:chgData name="kamlarp satchavarodom" userId="72c4928c0270acea" providerId="LiveId" clId="{D9AD4208-9924-4EA5-B24C-B2C905BB38A9}" dt="2023-12-20T04:35:33.780" v="2576" actId="1076"/>
          <ac:spMkLst>
            <pc:docMk/>
            <pc:sldMk cId="1485484865" sldId="268"/>
            <ac:spMk id="8" creationId="{BADDF081-C2C1-B650-C7CE-91293797CFB6}"/>
          </ac:spMkLst>
        </pc:spChg>
        <pc:spChg chg="add mod">
          <ac:chgData name="kamlarp satchavarodom" userId="72c4928c0270acea" providerId="LiveId" clId="{D9AD4208-9924-4EA5-B24C-B2C905BB38A9}" dt="2023-12-20T04:44:38.511" v="2850" actId="20577"/>
          <ac:spMkLst>
            <pc:docMk/>
            <pc:sldMk cId="1485484865" sldId="268"/>
            <ac:spMk id="9" creationId="{AB722C7D-4DC5-565F-24EF-B94026EFB91E}"/>
          </ac:spMkLst>
        </pc:spChg>
        <pc:spChg chg="add mod">
          <ac:chgData name="kamlarp satchavarodom" userId="72c4928c0270acea" providerId="LiveId" clId="{D9AD4208-9924-4EA5-B24C-B2C905BB38A9}" dt="2023-12-20T04:36:12.166" v="2649" actId="20577"/>
          <ac:spMkLst>
            <pc:docMk/>
            <pc:sldMk cId="1485484865" sldId="268"/>
            <ac:spMk id="10" creationId="{3079C4DB-3796-A7ED-F554-B9A806BF34AF}"/>
          </ac:spMkLst>
        </pc:spChg>
        <pc:picChg chg="add mod">
          <ac:chgData name="kamlarp satchavarodom" userId="72c4928c0270acea" providerId="LiveId" clId="{D9AD4208-9924-4EA5-B24C-B2C905BB38A9}" dt="2023-12-20T04:36:21.820" v="2651" actId="1440"/>
          <ac:picMkLst>
            <pc:docMk/>
            <pc:sldMk cId="1485484865" sldId="268"/>
            <ac:picMk id="6" creationId="{47FE94A3-4846-643A-047A-29DE7743B31D}"/>
          </ac:picMkLst>
        </pc:picChg>
      </pc:sldChg>
      <pc:sldChg chg="del">
        <pc:chgData name="kamlarp satchavarodom" userId="72c4928c0270acea" providerId="LiveId" clId="{D9AD4208-9924-4EA5-B24C-B2C905BB38A9}" dt="2023-12-20T03:19:38.209" v="800" actId="47"/>
        <pc:sldMkLst>
          <pc:docMk/>
          <pc:sldMk cId="1493844840" sldId="269"/>
        </pc:sldMkLst>
      </pc:sldChg>
      <pc:sldChg chg="del">
        <pc:chgData name="kamlarp satchavarodom" userId="72c4928c0270acea" providerId="LiveId" clId="{D9AD4208-9924-4EA5-B24C-B2C905BB38A9}" dt="2023-12-20T04:09:57.897" v="2300" actId="47"/>
        <pc:sldMkLst>
          <pc:docMk/>
          <pc:sldMk cId="1919693376" sldId="269"/>
        </pc:sldMkLst>
      </pc:sldChg>
      <pc:sldChg chg="modSp add mod">
        <pc:chgData name="kamlarp satchavarodom" userId="72c4928c0270acea" providerId="LiveId" clId="{D9AD4208-9924-4EA5-B24C-B2C905BB38A9}" dt="2023-12-20T03:20:07.221" v="803" actId="108"/>
        <pc:sldMkLst>
          <pc:docMk/>
          <pc:sldMk cId="3830950241" sldId="270"/>
        </pc:sldMkLst>
        <pc:spChg chg="mod">
          <ac:chgData name="kamlarp satchavarodom" userId="72c4928c0270acea" providerId="LiveId" clId="{D9AD4208-9924-4EA5-B24C-B2C905BB38A9}" dt="2023-12-20T03:20:07.221" v="803" actId="108"/>
          <ac:spMkLst>
            <pc:docMk/>
            <pc:sldMk cId="3830950241" sldId="270"/>
            <ac:spMk id="3" creationId="{55E284CD-5519-484A-D3BE-B7F1E26B831C}"/>
          </ac:spMkLst>
        </pc:spChg>
      </pc:sldChg>
      <pc:sldChg chg="addSp delSp modSp mod modNotesTx">
        <pc:chgData name="kamlarp satchavarodom" userId="72c4928c0270acea" providerId="LiveId" clId="{D9AD4208-9924-4EA5-B24C-B2C905BB38A9}" dt="2023-12-21T03:49:19.400" v="10082" actId="1036"/>
        <pc:sldMkLst>
          <pc:docMk/>
          <pc:sldMk cId="1497921501" sldId="271"/>
        </pc:sldMkLst>
        <pc:spChg chg="mod">
          <ac:chgData name="kamlarp satchavarodom" userId="72c4928c0270acea" providerId="LiveId" clId="{D9AD4208-9924-4EA5-B24C-B2C905BB38A9}" dt="2023-12-20T03:30:29.999" v="1295" actId="20577"/>
          <ac:spMkLst>
            <pc:docMk/>
            <pc:sldMk cId="1497921501" sldId="271"/>
            <ac:spMk id="2" creationId="{7730B12B-F071-1BEA-5847-7AEFD2E3EFDE}"/>
          </ac:spMkLst>
        </pc:spChg>
        <pc:spChg chg="add mod topLvl">
          <ac:chgData name="kamlarp satchavarodom" userId="72c4928c0270acea" providerId="LiveId" clId="{D9AD4208-9924-4EA5-B24C-B2C905BB38A9}" dt="2023-12-20T05:24:38.026" v="3496" actId="1036"/>
          <ac:spMkLst>
            <pc:docMk/>
            <pc:sldMk cId="1497921501" sldId="271"/>
            <ac:spMk id="3" creationId="{4B718BE7-83F4-7A0C-6410-40BC63DA684C}"/>
          </ac:spMkLst>
        </pc:spChg>
        <pc:spChg chg="add mod topLvl">
          <ac:chgData name="kamlarp satchavarodom" userId="72c4928c0270acea" providerId="LiveId" clId="{D9AD4208-9924-4EA5-B24C-B2C905BB38A9}" dt="2023-12-20T05:24:38.026" v="3496" actId="1036"/>
          <ac:spMkLst>
            <pc:docMk/>
            <pc:sldMk cId="1497921501" sldId="271"/>
            <ac:spMk id="4" creationId="{48036E2F-91BA-5AEA-701C-512C3B16B901}"/>
          </ac:spMkLst>
        </pc:spChg>
        <pc:spChg chg="add mod topLvl">
          <ac:chgData name="kamlarp satchavarodom" userId="72c4928c0270acea" providerId="LiveId" clId="{D9AD4208-9924-4EA5-B24C-B2C905BB38A9}" dt="2023-12-21T03:29:29.041" v="9582" actId="207"/>
          <ac:spMkLst>
            <pc:docMk/>
            <pc:sldMk cId="1497921501" sldId="271"/>
            <ac:spMk id="5" creationId="{6C0A919B-8466-C7AA-9C37-EBEC80C20C0C}"/>
          </ac:spMkLst>
        </pc:spChg>
        <pc:spChg chg="add del mod topLvl">
          <ac:chgData name="kamlarp satchavarodom" userId="72c4928c0270acea" providerId="LiveId" clId="{D9AD4208-9924-4EA5-B24C-B2C905BB38A9}" dt="2023-12-20T05:12:19.199" v="3096" actId="478"/>
          <ac:spMkLst>
            <pc:docMk/>
            <pc:sldMk cId="1497921501" sldId="271"/>
            <ac:spMk id="6" creationId="{895FBB4B-90D1-B6D4-2CF8-E9CA1AC7D77C}"/>
          </ac:spMkLst>
        </pc:spChg>
        <pc:spChg chg="mod">
          <ac:chgData name="kamlarp satchavarodom" userId="72c4928c0270acea" providerId="LiveId" clId="{D9AD4208-9924-4EA5-B24C-B2C905BB38A9}" dt="2023-12-20T03:31:04.576" v="1368" actId="20577"/>
          <ac:spMkLst>
            <pc:docMk/>
            <pc:sldMk cId="1497921501" sldId="271"/>
            <ac:spMk id="7" creationId="{BD544FA5-B11D-253F-67BB-FB486ABE1BE8}"/>
          </ac:spMkLst>
        </pc:spChg>
        <pc:spChg chg="add del mod topLvl">
          <ac:chgData name="kamlarp satchavarodom" userId="72c4928c0270acea" providerId="LiveId" clId="{D9AD4208-9924-4EA5-B24C-B2C905BB38A9}" dt="2023-12-21T03:46:01.801" v="9960" actId="478"/>
          <ac:spMkLst>
            <pc:docMk/>
            <pc:sldMk cId="1497921501" sldId="271"/>
            <ac:spMk id="8" creationId="{EA446B27-85E7-E779-76E1-E9F18D14901D}"/>
          </ac:spMkLst>
        </pc:spChg>
        <pc:spChg chg="add del mod topLvl">
          <ac:chgData name="kamlarp satchavarodom" userId="72c4928c0270acea" providerId="LiveId" clId="{D9AD4208-9924-4EA5-B24C-B2C905BB38A9}" dt="2023-12-20T05:12:19.199" v="3096" actId="478"/>
          <ac:spMkLst>
            <pc:docMk/>
            <pc:sldMk cId="1497921501" sldId="271"/>
            <ac:spMk id="9" creationId="{8B7B0B3B-B9FB-334D-39AD-723C74CFE235}"/>
          </ac:spMkLst>
        </pc:spChg>
        <pc:spChg chg="add mod topLvl">
          <ac:chgData name="kamlarp satchavarodom" userId="72c4928c0270acea" providerId="LiveId" clId="{D9AD4208-9924-4EA5-B24C-B2C905BB38A9}" dt="2023-12-21T03:29:29.041" v="9582" actId="207"/>
          <ac:spMkLst>
            <pc:docMk/>
            <pc:sldMk cId="1497921501" sldId="271"/>
            <ac:spMk id="10" creationId="{999503FF-10DC-0A0A-8B12-E21F4D51BD00}"/>
          </ac:spMkLst>
        </pc:spChg>
        <pc:spChg chg="add del mod topLvl">
          <ac:chgData name="kamlarp satchavarodom" userId="72c4928c0270acea" providerId="LiveId" clId="{D9AD4208-9924-4EA5-B24C-B2C905BB38A9}" dt="2023-12-20T05:12:19.199" v="3096" actId="478"/>
          <ac:spMkLst>
            <pc:docMk/>
            <pc:sldMk cId="1497921501" sldId="271"/>
            <ac:spMk id="11" creationId="{4C7A9130-0E2C-8209-835F-7EC9376D3A89}"/>
          </ac:spMkLst>
        </pc:spChg>
        <pc:spChg chg="add mod topLvl">
          <ac:chgData name="kamlarp satchavarodom" userId="72c4928c0270acea" providerId="LiveId" clId="{D9AD4208-9924-4EA5-B24C-B2C905BB38A9}" dt="2023-12-21T03:47:58.249" v="9997" actId="20577"/>
          <ac:spMkLst>
            <pc:docMk/>
            <pc:sldMk cId="1497921501" sldId="271"/>
            <ac:spMk id="12" creationId="{DB791624-83B5-C9B8-A167-E1CAA3EB30B9}"/>
          </ac:spMkLst>
        </pc:spChg>
        <pc:spChg chg="add del mod topLvl">
          <ac:chgData name="kamlarp satchavarodom" userId="72c4928c0270acea" providerId="LiveId" clId="{D9AD4208-9924-4EA5-B24C-B2C905BB38A9}" dt="2023-12-20T05:12:19.199" v="3096" actId="478"/>
          <ac:spMkLst>
            <pc:docMk/>
            <pc:sldMk cId="1497921501" sldId="271"/>
            <ac:spMk id="13" creationId="{0CA05384-8557-B1C6-20D7-BA99B594C744}"/>
          </ac:spMkLst>
        </pc:spChg>
        <pc:spChg chg="add mod topLvl">
          <ac:chgData name="kamlarp satchavarodom" userId="72c4928c0270acea" providerId="LiveId" clId="{D9AD4208-9924-4EA5-B24C-B2C905BB38A9}" dt="2023-12-21T03:30:46.572" v="9592" actId="207"/>
          <ac:spMkLst>
            <pc:docMk/>
            <pc:sldMk cId="1497921501" sldId="271"/>
            <ac:spMk id="14" creationId="{FA963EE9-D2EB-54E4-1936-51B13FCF708A}"/>
          </ac:spMkLst>
        </pc:spChg>
        <pc:spChg chg="add mod topLvl">
          <ac:chgData name="kamlarp satchavarodom" userId="72c4928c0270acea" providerId="LiveId" clId="{D9AD4208-9924-4EA5-B24C-B2C905BB38A9}" dt="2023-12-21T03:30:46.572" v="9592" actId="207"/>
          <ac:spMkLst>
            <pc:docMk/>
            <pc:sldMk cId="1497921501" sldId="271"/>
            <ac:spMk id="15" creationId="{0B53B126-B4C3-D574-D42E-F78DE372E77F}"/>
          </ac:spMkLst>
        </pc:spChg>
        <pc:spChg chg="add mod topLvl">
          <ac:chgData name="kamlarp satchavarodom" userId="72c4928c0270acea" providerId="LiveId" clId="{D9AD4208-9924-4EA5-B24C-B2C905BB38A9}" dt="2023-12-21T03:49:19.400" v="10082" actId="1036"/>
          <ac:spMkLst>
            <pc:docMk/>
            <pc:sldMk cId="1497921501" sldId="271"/>
            <ac:spMk id="16" creationId="{5568513A-B46D-2A96-E6C7-08B36B3086FB}"/>
          </ac:spMkLst>
        </pc:spChg>
        <pc:spChg chg="add mod topLvl">
          <ac:chgData name="kamlarp satchavarodom" userId="72c4928c0270acea" providerId="LiveId" clId="{D9AD4208-9924-4EA5-B24C-B2C905BB38A9}" dt="2023-12-21T03:30:39.535" v="9590" actId="207"/>
          <ac:spMkLst>
            <pc:docMk/>
            <pc:sldMk cId="1497921501" sldId="271"/>
            <ac:spMk id="17" creationId="{1281A2F8-B5AC-DE0E-73CA-2F74B5C7BDCF}"/>
          </ac:spMkLst>
        </pc:spChg>
        <pc:spChg chg="add mod topLvl">
          <ac:chgData name="kamlarp satchavarodom" userId="72c4928c0270acea" providerId="LiveId" clId="{D9AD4208-9924-4EA5-B24C-B2C905BB38A9}" dt="2023-12-21T03:49:19.400" v="10082" actId="1036"/>
          <ac:spMkLst>
            <pc:docMk/>
            <pc:sldMk cId="1497921501" sldId="271"/>
            <ac:spMk id="18" creationId="{F4ACFC65-E024-17A9-D4D1-4A5456E764ED}"/>
          </ac:spMkLst>
        </pc:spChg>
        <pc:spChg chg="add mod topLvl">
          <ac:chgData name="kamlarp satchavarodom" userId="72c4928c0270acea" providerId="LiveId" clId="{D9AD4208-9924-4EA5-B24C-B2C905BB38A9}" dt="2023-12-21T03:49:13.586" v="10075"/>
          <ac:spMkLst>
            <pc:docMk/>
            <pc:sldMk cId="1497921501" sldId="271"/>
            <ac:spMk id="19" creationId="{7E2547EE-7BB8-C189-F53E-8516813472A7}"/>
          </ac:spMkLst>
        </pc:spChg>
        <pc:spChg chg="add mod">
          <ac:chgData name="kamlarp satchavarodom" userId="72c4928c0270acea" providerId="LiveId" clId="{D9AD4208-9924-4EA5-B24C-B2C905BB38A9}" dt="2023-12-21T03:31:17.838" v="9599" actId="108"/>
          <ac:spMkLst>
            <pc:docMk/>
            <pc:sldMk cId="1497921501" sldId="271"/>
            <ac:spMk id="25" creationId="{4D632790-11D2-BEA2-2287-9D57C22731BE}"/>
          </ac:spMkLst>
        </pc:spChg>
        <pc:spChg chg="add mod">
          <ac:chgData name="kamlarp satchavarodom" userId="72c4928c0270acea" providerId="LiveId" clId="{D9AD4208-9924-4EA5-B24C-B2C905BB38A9}" dt="2023-12-21T03:29:12.345" v="9581" actId="207"/>
          <ac:spMkLst>
            <pc:docMk/>
            <pc:sldMk cId="1497921501" sldId="271"/>
            <ac:spMk id="26" creationId="{F29141CA-B5C4-733A-C440-7E2264A9D901}"/>
          </ac:spMkLst>
        </pc:spChg>
        <pc:spChg chg="add mod">
          <ac:chgData name="kamlarp satchavarodom" userId="72c4928c0270acea" providerId="LiveId" clId="{D9AD4208-9924-4EA5-B24C-B2C905BB38A9}" dt="2023-12-21T03:29:12.345" v="9581" actId="207"/>
          <ac:spMkLst>
            <pc:docMk/>
            <pc:sldMk cId="1497921501" sldId="271"/>
            <ac:spMk id="27" creationId="{1EFF1D9F-7A23-3334-F07E-0D8F212A5A16}"/>
          </ac:spMkLst>
        </pc:spChg>
        <pc:spChg chg="add del mod">
          <ac:chgData name="kamlarp satchavarodom" userId="72c4928c0270acea" providerId="LiveId" clId="{D9AD4208-9924-4EA5-B24C-B2C905BB38A9}" dt="2023-12-21T03:46:01.801" v="9960" actId="478"/>
          <ac:spMkLst>
            <pc:docMk/>
            <pc:sldMk cId="1497921501" sldId="271"/>
            <ac:spMk id="28" creationId="{5965E056-9D00-C49E-2261-F71E3CC5ADE1}"/>
          </ac:spMkLst>
        </pc:spChg>
        <pc:spChg chg="add mod">
          <ac:chgData name="kamlarp satchavarodom" userId="72c4928c0270acea" providerId="LiveId" clId="{D9AD4208-9924-4EA5-B24C-B2C905BB38A9}" dt="2023-12-21T03:29:12.345" v="9581" actId="207"/>
          <ac:spMkLst>
            <pc:docMk/>
            <pc:sldMk cId="1497921501" sldId="271"/>
            <ac:spMk id="29" creationId="{F0C5210B-80CB-46D2-3324-750759EA49C9}"/>
          </ac:spMkLst>
        </pc:spChg>
        <pc:spChg chg="add mod">
          <ac:chgData name="kamlarp satchavarodom" userId="72c4928c0270acea" providerId="LiveId" clId="{D9AD4208-9924-4EA5-B24C-B2C905BB38A9}" dt="2023-12-21T03:31:27.167" v="9601" actId="14100"/>
          <ac:spMkLst>
            <pc:docMk/>
            <pc:sldMk cId="1497921501" sldId="271"/>
            <ac:spMk id="30" creationId="{064B7997-5800-849C-473E-47DCA6F27019}"/>
          </ac:spMkLst>
        </pc:spChg>
        <pc:spChg chg="add del mod">
          <ac:chgData name="kamlarp satchavarodom" userId="72c4928c0270acea" providerId="LiveId" clId="{D9AD4208-9924-4EA5-B24C-B2C905BB38A9}" dt="2023-12-20T05:33:12.780" v="3809" actId="478"/>
          <ac:spMkLst>
            <pc:docMk/>
            <pc:sldMk cId="1497921501" sldId="271"/>
            <ac:spMk id="81" creationId="{2203B412-C34F-2899-6E2A-71AB03C0CC10}"/>
          </ac:spMkLst>
        </pc:spChg>
        <pc:spChg chg="add del mod">
          <ac:chgData name="kamlarp satchavarodom" userId="72c4928c0270acea" providerId="LiveId" clId="{D9AD4208-9924-4EA5-B24C-B2C905BB38A9}" dt="2023-12-21T03:30:53.570" v="9593" actId="1076"/>
          <ac:spMkLst>
            <pc:docMk/>
            <pc:sldMk cId="1497921501" sldId="271"/>
            <ac:spMk id="82" creationId="{B3F8F5D6-BAE1-0311-9085-EC5C821979BC}"/>
          </ac:spMkLst>
        </pc:spChg>
        <pc:spChg chg="add mod">
          <ac:chgData name="kamlarp satchavarodom" userId="72c4928c0270acea" providerId="LiveId" clId="{D9AD4208-9924-4EA5-B24C-B2C905BB38A9}" dt="2023-12-21T03:30:53.570" v="9593" actId="1076"/>
          <ac:spMkLst>
            <pc:docMk/>
            <pc:sldMk cId="1497921501" sldId="271"/>
            <ac:spMk id="83" creationId="{04F11B85-823D-5BBA-025C-49362FA480C5}"/>
          </ac:spMkLst>
        </pc:spChg>
        <pc:spChg chg="add mod">
          <ac:chgData name="kamlarp satchavarodom" userId="72c4928c0270acea" providerId="LiveId" clId="{D9AD4208-9924-4EA5-B24C-B2C905BB38A9}" dt="2023-12-20T05:35:28.929" v="3971" actId="20577"/>
          <ac:spMkLst>
            <pc:docMk/>
            <pc:sldMk cId="1497921501" sldId="271"/>
            <ac:spMk id="84" creationId="{B1FC6306-6AFF-BB6C-A366-AA0133A07407}"/>
          </ac:spMkLst>
        </pc:spChg>
        <pc:spChg chg="add del mod">
          <ac:chgData name="kamlarp satchavarodom" userId="72c4928c0270acea" providerId="LiveId" clId="{D9AD4208-9924-4EA5-B24C-B2C905BB38A9}" dt="2023-12-20T05:47:59.015" v="4665" actId="478"/>
          <ac:spMkLst>
            <pc:docMk/>
            <pc:sldMk cId="1497921501" sldId="271"/>
            <ac:spMk id="88" creationId="{B817EAD2-BFDD-71BE-712A-0406D4840B85}"/>
          </ac:spMkLst>
        </pc:spChg>
        <pc:spChg chg="add del mod">
          <ac:chgData name="kamlarp satchavarodom" userId="72c4928c0270acea" providerId="LiveId" clId="{D9AD4208-9924-4EA5-B24C-B2C905BB38A9}" dt="2023-12-20T05:47:59.015" v="4665" actId="478"/>
          <ac:spMkLst>
            <pc:docMk/>
            <pc:sldMk cId="1497921501" sldId="271"/>
            <ac:spMk id="89" creationId="{225D8A49-80CF-4E61-4E4E-88DA46C4334F}"/>
          </ac:spMkLst>
        </pc:spChg>
        <pc:spChg chg="add del mod">
          <ac:chgData name="kamlarp satchavarodom" userId="72c4928c0270acea" providerId="LiveId" clId="{D9AD4208-9924-4EA5-B24C-B2C905BB38A9}" dt="2023-12-20T05:47:59.015" v="4665" actId="478"/>
          <ac:spMkLst>
            <pc:docMk/>
            <pc:sldMk cId="1497921501" sldId="271"/>
            <ac:spMk id="90" creationId="{D58617B7-35AC-3522-41D7-3A27307AF41E}"/>
          </ac:spMkLst>
        </pc:spChg>
        <pc:grpChg chg="add del mod">
          <ac:chgData name="kamlarp satchavarodom" userId="72c4928c0270acea" providerId="LiveId" clId="{D9AD4208-9924-4EA5-B24C-B2C905BB38A9}" dt="2023-12-20T04:56:32.931" v="2900" actId="165"/>
          <ac:grpSpMkLst>
            <pc:docMk/>
            <pc:sldMk cId="1497921501" sldId="271"/>
            <ac:grpSpMk id="20" creationId="{2E3C298F-4CA7-EC23-A758-C49DB83C0979}"/>
          </ac:grpSpMkLst>
        </pc:grpChg>
        <pc:grpChg chg="add del mod">
          <ac:chgData name="kamlarp satchavarodom" userId="72c4928c0270acea" providerId="LiveId" clId="{D9AD4208-9924-4EA5-B24C-B2C905BB38A9}" dt="2023-12-20T04:56:32.931" v="2900" actId="165"/>
          <ac:grpSpMkLst>
            <pc:docMk/>
            <pc:sldMk cId="1497921501" sldId="271"/>
            <ac:grpSpMk id="21" creationId="{9D16C833-A474-0502-1DE1-EC979707ADB0}"/>
          </ac:grpSpMkLst>
        </pc:grpChg>
        <pc:grpChg chg="add del mod">
          <ac:chgData name="kamlarp satchavarodom" userId="72c4928c0270acea" providerId="LiveId" clId="{D9AD4208-9924-4EA5-B24C-B2C905BB38A9}" dt="2023-12-20T04:56:32.931" v="2900" actId="165"/>
          <ac:grpSpMkLst>
            <pc:docMk/>
            <pc:sldMk cId="1497921501" sldId="271"/>
            <ac:grpSpMk id="22" creationId="{27DF85C3-45F2-B095-99E2-D94A1BBFCA74}"/>
          </ac:grpSpMkLst>
        </pc:grpChg>
        <pc:grpChg chg="add del mod">
          <ac:chgData name="kamlarp satchavarodom" userId="72c4928c0270acea" providerId="LiveId" clId="{D9AD4208-9924-4EA5-B24C-B2C905BB38A9}" dt="2023-12-20T04:56:32.931" v="2900" actId="165"/>
          <ac:grpSpMkLst>
            <pc:docMk/>
            <pc:sldMk cId="1497921501" sldId="271"/>
            <ac:grpSpMk id="23" creationId="{1DD7ACC8-6873-DB16-A161-BC11B493FD02}"/>
          </ac:grpSpMkLst>
        </pc:grpChg>
        <pc:grpChg chg="add del mod">
          <ac:chgData name="kamlarp satchavarodom" userId="72c4928c0270acea" providerId="LiveId" clId="{D9AD4208-9924-4EA5-B24C-B2C905BB38A9}" dt="2023-12-20T04:56:32.931" v="2900" actId="165"/>
          <ac:grpSpMkLst>
            <pc:docMk/>
            <pc:sldMk cId="1497921501" sldId="271"/>
            <ac:grpSpMk id="24" creationId="{FEB70D85-9DC3-3B1D-58BC-C51FE329ADD5}"/>
          </ac:grpSpMkLst>
        </pc:grpChg>
        <pc:grpChg chg="add del mod">
          <ac:chgData name="kamlarp satchavarodom" userId="72c4928c0270acea" providerId="LiveId" clId="{D9AD4208-9924-4EA5-B24C-B2C905BB38A9}" dt="2023-12-20T04:56:32.931" v="2900" actId="165"/>
          <ac:grpSpMkLst>
            <pc:docMk/>
            <pc:sldMk cId="1497921501" sldId="271"/>
            <ac:grpSpMk id="25" creationId="{DF9CF964-420B-34AC-F956-ACF44ACCCBED}"/>
          </ac:grpSpMkLst>
        </pc:grpChg>
        <pc:picChg chg="add mod">
          <ac:chgData name="kamlarp satchavarodom" userId="72c4928c0270acea" providerId="LiveId" clId="{D9AD4208-9924-4EA5-B24C-B2C905BB38A9}" dt="2023-12-20T05:25:14.344" v="3500" actId="1076"/>
          <ac:picMkLst>
            <pc:docMk/>
            <pc:sldMk cId="1497921501" sldId="271"/>
            <ac:picMk id="73" creationId="{D886F980-6D04-9DD5-B183-0765CF832B55}"/>
          </ac:picMkLst>
        </pc:picChg>
        <pc:picChg chg="add mod">
          <ac:chgData name="kamlarp satchavarodom" userId="72c4928c0270acea" providerId="LiveId" clId="{D9AD4208-9924-4EA5-B24C-B2C905BB38A9}" dt="2023-12-20T05:25:19.534" v="3501" actId="1076"/>
          <ac:picMkLst>
            <pc:docMk/>
            <pc:sldMk cId="1497921501" sldId="271"/>
            <ac:picMk id="74" creationId="{65999DFC-56EA-D476-8A28-FDA6E83E8E39}"/>
          </ac:picMkLst>
        </pc:picChg>
        <pc:cxnChg chg="add mod">
          <ac:chgData name="kamlarp satchavarodom" userId="72c4928c0270acea" providerId="LiveId" clId="{D9AD4208-9924-4EA5-B24C-B2C905BB38A9}" dt="2023-12-20T05:24:38.026" v="3496" actId="1036"/>
          <ac:cxnSpMkLst>
            <pc:docMk/>
            <pc:sldMk cId="1497921501" sldId="271"/>
            <ac:cxnSpMk id="31" creationId="{112D1563-D652-5E7E-A34A-E201A52B1F9C}"/>
          </ac:cxnSpMkLst>
        </pc:cxnChg>
        <pc:cxnChg chg="add mod">
          <ac:chgData name="kamlarp satchavarodom" userId="72c4928c0270acea" providerId="LiveId" clId="{D9AD4208-9924-4EA5-B24C-B2C905BB38A9}" dt="2023-12-20T05:24:38.026" v="3496" actId="1036"/>
          <ac:cxnSpMkLst>
            <pc:docMk/>
            <pc:sldMk cId="1497921501" sldId="271"/>
            <ac:cxnSpMk id="38" creationId="{1CC22B1F-11E9-1A29-2314-1504ACB25E16}"/>
          </ac:cxnSpMkLst>
        </pc:cxnChg>
        <pc:cxnChg chg="add mod">
          <ac:chgData name="kamlarp satchavarodom" userId="72c4928c0270acea" providerId="LiveId" clId="{D9AD4208-9924-4EA5-B24C-B2C905BB38A9}" dt="2023-12-20T05:24:38.026" v="3496" actId="1036"/>
          <ac:cxnSpMkLst>
            <pc:docMk/>
            <pc:sldMk cId="1497921501" sldId="271"/>
            <ac:cxnSpMk id="40" creationId="{2CDD0FED-A953-6B7B-359E-79CFD3FA9694}"/>
          </ac:cxnSpMkLst>
        </pc:cxnChg>
        <pc:cxnChg chg="add del mod">
          <ac:chgData name="kamlarp satchavarodom" userId="72c4928c0270acea" providerId="LiveId" clId="{D9AD4208-9924-4EA5-B24C-B2C905BB38A9}" dt="2023-12-21T03:46:01.801" v="9960" actId="478"/>
          <ac:cxnSpMkLst>
            <pc:docMk/>
            <pc:sldMk cId="1497921501" sldId="271"/>
            <ac:cxnSpMk id="42" creationId="{B25AF8E9-0BF0-6AF6-E91A-48DCF2A71EA3}"/>
          </ac:cxnSpMkLst>
        </pc:cxnChg>
        <pc:cxnChg chg="add mod">
          <ac:chgData name="kamlarp satchavarodom" userId="72c4928c0270acea" providerId="LiveId" clId="{D9AD4208-9924-4EA5-B24C-B2C905BB38A9}" dt="2023-12-20T05:19:46.025" v="3404" actId="1036"/>
          <ac:cxnSpMkLst>
            <pc:docMk/>
            <pc:sldMk cId="1497921501" sldId="271"/>
            <ac:cxnSpMk id="43" creationId="{DA312B45-EC95-CF20-0299-67E973ACEE6A}"/>
          </ac:cxnSpMkLst>
        </pc:cxnChg>
        <pc:cxnChg chg="add del mod">
          <ac:chgData name="kamlarp satchavarodom" userId="72c4928c0270acea" providerId="LiveId" clId="{D9AD4208-9924-4EA5-B24C-B2C905BB38A9}" dt="2023-12-21T03:46:01.801" v="9960" actId="478"/>
          <ac:cxnSpMkLst>
            <pc:docMk/>
            <pc:sldMk cId="1497921501" sldId="271"/>
            <ac:cxnSpMk id="46" creationId="{6E272506-0547-819A-5C69-DECC4647526A}"/>
          </ac:cxnSpMkLst>
        </pc:cxnChg>
        <pc:cxnChg chg="add mod">
          <ac:chgData name="kamlarp satchavarodom" userId="72c4928c0270acea" providerId="LiveId" clId="{D9AD4208-9924-4EA5-B24C-B2C905BB38A9}" dt="2023-12-20T05:19:46.025" v="3404" actId="1036"/>
          <ac:cxnSpMkLst>
            <pc:docMk/>
            <pc:sldMk cId="1497921501" sldId="271"/>
            <ac:cxnSpMk id="49" creationId="{0BCB3E88-C82B-0F64-E1B4-1D75E1E9F603}"/>
          </ac:cxnSpMkLst>
        </pc:cxnChg>
        <pc:cxnChg chg="add mod">
          <ac:chgData name="kamlarp satchavarodom" userId="72c4928c0270acea" providerId="LiveId" clId="{D9AD4208-9924-4EA5-B24C-B2C905BB38A9}" dt="2023-12-21T03:49:19.400" v="10082" actId="1036"/>
          <ac:cxnSpMkLst>
            <pc:docMk/>
            <pc:sldMk cId="1497921501" sldId="271"/>
            <ac:cxnSpMk id="52" creationId="{2BA7BCD3-486C-1A5A-98B5-B12846CBDCFE}"/>
          </ac:cxnSpMkLst>
        </pc:cxnChg>
        <pc:cxnChg chg="add mod">
          <ac:chgData name="kamlarp satchavarodom" userId="72c4928c0270acea" providerId="LiveId" clId="{D9AD4208-9924-4EA5-B24C-B2C905BB38A9}" dt="2023-12-20T05:19:46.025" v="3404" actId="1036"/>
          <ac:cxnSpMkLst>
            <pc:docMk/>
            <pc:sldMk cId="1497921501" sldId="271"/>
            <ac:cxnSpMk id="55" creationId="{9D1556CB-7B47-F6CA-3326-30BCAD0FB54E}"/>
          </ac:cxnSpMkLst>
        </pc:cxnChg>
        <pc:cxnChg chg="add mod">
          <ac:chgData name="kamlarp satchavarodom" userId="72c4928c0270acea" providerId="LiveId" clId="{D9AD4208-9924-4EA5-B24C-B2C905BB38A9}" dt="2023-12-21T03:49:19.400" v="10082" actId="1036"/>
          <ac:cxnSpMkLst>
            <pc:docMk/>
            <pc:sldMk cId="1497921501" sldId="271"/>
            <ac:cxnSpMk id="58" creationId="{9AF0FD2A-1901-AA67-6F08-44C455C5FF36}"/>
          </ac:cxnSpMkLst>
        </pc:cxnChg>
        <pc:cxnChg chg="add mod">
          <ac:chgData name="kamlarp satchavarodom" userId="72c4928c0270acea" providerId="LiveId" clId="{D9AD4208-9924-4EA5-B24C-B2C905BB38A9}" dt="2023-12-20T05:19:46.025" v="3404" actId="1036"/>
          <ac:cxnSpMkLst>
            <pc:docMk/>
            <pc:sldMk cId="1497921501" sldId="271"/>
            <ac:cxnSpMk id="61" creationId="{C6952A5B-E45E-B8DC-A027-F2B5F8DED361}"/>
          </ac:cxnSpMkLst>
        </pc:cxnChg>
        <pc:cxnChg chg="add mod">
          <ac:chgData name="kamlarp satchavarodom" userId="72c4928c0270acea" providerId="LiveId" clId="{D9AD4208-9924-4EA5-B24C-B2C905BB38A9}" dt="2023-12-21T03:30:43.348" v="9591" actId="1076"/>
          <ac:cxnSpMkLst>
            <pc:docMk/>
            <pc:sldMk cId="1497921501" sldId="271"/>
            <ac:cxnSpMk id="64" creationId="{57DC37F6-7E9E-5012-200C-517350B25E34}"/>
          </ac:cxnSpMkLst>
        </pc:cxnChg>
        <pc:cxnChg chg="add mod">
          <ac:chgData name="kamlarp satchavarodom" userId="72c4928c0270acea" providerId="LiveId" clId="{D9AD4208-9924-4EA5-B24C-B2C905BB38A9}" dt="2023-12-21T03:49:19.400" v="10082" actId="1036"/>
          <ac:cxnSpMkLst>
            <pc:docMk/>
            <pc:sldMk cId="1497921501" sldId="271"/>
            <ac:cxnSpMk id="67" creationId="{35DB8E07-71A7-204A-041D-75210D5B8957}"/>
          </ac:cxnSpMkLst>
        </pc:cxnChg>
        <pc:cxnChg chg="add mod">
          <ac:chgData name="kamlarp satchavarodom" userId="72c4928c0270acea" providerId="LiveId" clId="{D9AD4208-9924-4EA5-B24C-B2C905BB38A9}" dt="2023-12-21T03:30:43.348" v="9591" actId="1076"/>
          <ac:cxnSpMkLst>
            <pc:docMk/>
            <pc:sldMk cId="1497921501" sldId="271"/>
            <ac:cxnSpMk id="70" creationId="{8425FFBB-95B8-1DCE-C5BB-3AD9D044ACB9}"/>
          </ac:cxnSpMkLst>
        </pc:cxnChg>
        <pc:cxnChg chg="add mod">
          <ac:chgData name="kamlarp satchavarodom" userId="72c4928c0270acea" providerId="LiveId" clId="{D9AD4208-9924-4EA5-B24C-B2C905BB38A9}" dt="2023-12-20T05:23:22.954" v="3446" actId="14100"/>
          <ac:cxnSpMkLst>
            <pc:docMk/>
            <pc:sldMk cId="1497921501" sldId="271"/>
            <ac:cxnSpMk id="75" creationId="{BE3A1965-6CB0-27A2-B338-20921E6C7450}"/>
          </ac:cxnSpMkLst>
        </pc:cxnChg>
        <pc:cxnChg chg="add mod">
          <ac:chgData name="kamlarp satchavarodom" userId="72c4928c0270acea" providerId="LiveId" clId="{D9AD4208-9924-4EA5-B24C-B2C905BB38A9}" dt="2023-12-20T05:23:32.584" v="3449" actId="14100"/>
          <ac:cxnSpMkLst>
            <pc:docMk/>
            <pc:sldMk cId="1497921501" sldId="271"/>
            <ac:cxnSpMk id="78" creationId="{6C224343-BD1A-44A8-7D96-E4DDBF33A65B}"/>
          </ac:cxnSpMkLst>
        </pc:cxnChg>
      </pc:sldChg>
      <pc:sldChg chg="modSp mod">
        <pc:chgData name="kamlarp satchavarodom" userId="72c4928c0270acea" providerId="LiveId" clId="{D9AD4208-9924-4EA5-B24C-B2C905BB38A9}" dt="2023-12-21T03:50:15.185" v="10089" actId="207"/>
        <pc:sldMkLst>
          <pc:docMk/>
          <pc:sldMk cId="97554479" sldId="272"/>
        </pc:sldMkLst>
        <pc:spChg chg="mod">
          <ac:chgData name="kamlarp satchavarodom" userId="72c4928c0270acea" providerId="LiveId" clId="{D9AD4208-9924-4EA5-B24C-B2C905BB38A9}" dt="2023-12-21T03:50:15.185" v="10089" actId="207"/>
          <ac:spMkLst>
            <pc:docMk/>
            <pc:sldMk cId="97554479" sldId="272"/>
            <ac:spMk id="3" creationId="{55E284CD-5519-484A-D3BE-B7F1E26B831C}"/>
          </ac:spMkLst>
        </pc:spChg>
      </pc:sldChg>
      <pc:sldChg chg="addSp delSp modSp add del mod">
        <pc:chgData name="kamlarp satchavarodom" userId="72c4928c0270acea" providerId="LiveId" clId="{D9AD4208-9924-4EA5-B24C-B2C905BB38A9}" dt="2023-12-21T16:13:13.762" v="13460" actId="47"/>
        <pc:sldMkLst>
          <pc:docMk/>
          <pc:sldMk cId="2456742719" sldId="273"/>
        </pc:sldMkLst>
        <pc:spChg chg="mod">
          <ac:chgData name="kamlarp satchavarodom" userId="72c4928c0270acea" providerId="LiveId" clId="{D9AD4208-9924-4EA5-B24C-B2C905BB38A9}" dt="2023-12-20T03:26:31.557" v="1083"/>
          <ac:spMkLst>
            <pc:docMk/>
            <pc:sldMk cId="2456742719" sldId="273"/>
            <ac:spMk id="2" creationId="{7730B12B-F071-1BEA-5847-7AEFD2E3EFDE}"/>
          </ac:spMkLst>
        </pc:spChg>
        <pc:spChg chg="add del mod">
          <ac:chgData name="kamlarp satchavarodom" userId="72c4928c0270acea" providerId="LiveId" clId="{D9AD4208-9924-4EA5-B24C-B2C905BB38A9}" dt="2023-12-20T06:33:27.667" v="5052" actId="6549"/>
          <ac:spMkLst>
            <pc:docMk/>
            <pc:sldMk cId="2456742719" sldId="273"/>
            <ac:spMk id="5" creationId="{82BDF99E-C2F0-4914-7F06-9AC1E57EF868}"/>
          </ac:spMkLst>
        </pc:spChg>
        <pc:spChg chg="add mod">
          <ac:chgData name="kamlarp satchavarodom" userId="72c4928c0270acea" providerId="LiveId" clId="{D9AD4208-9924-4EA5-B24C-B2C905BB38A9}" dt="2023-12-20T06:33:03.553" v="5047" actId="1076"/>
          <ac:spMkLst>
            <pc:docMk/>
            <pc:sldMk cId="2456742719" sldId="273"/>
            <ac:spMk id="6" creationId="{665825CB-3665-F381-D250-94C3FAE6E226}"/>
          </ac:spMkLst>
        </pc:spChg>
        <pc:spChg chg="mod">
          <ac:chgData name="kamlarp satchavarodom" userId="72c4928c0270acea" providerId="LiveId" clId="{D9AD4208-9924-4EA5-B24C-B2C905BB38A9}" dt="2023-12-20T06:40:52.742" v="5301" actId="20577"/>
          <ac:spMkLst>
            <pc:docMk/>
            <pc:sldMk cId="2456742719" sldId="273"/>
            <ac:spMk id="7" creationId="{BD544FA5-B11D-253F-67BB-FB486ABE1BE8}"/>
          </ac:spMkLst>
        </pc:spChg>
        <pc:spChg chg="add mod">
          <ac:chgData name="kamlarp satchavarodom" userId="72c4928c0270acea" providerId="LiveId" clId="{D9AD4208-9924-4EA5-B24C-B2C905BB38A9}" dt="2023-12-20T06:33:31.172" v="5053" actId="6549"/>
          <ac:spMkLst>
            <pc:docMk/>
            <pc:sldMk cId="2456742719" sldId="273"/>
            <ac:spMk id="8" creationId="{36DC145B-8F73-B164-556A-22A5A3641B35}"/>
          </ac:spMkLst>
        </pc:spChg>
        <pc:spChg chg="add mod">
          <ac:chgData name="kamlarp satchavarodom" userId="72c4928c0270acea" providerId="LiveId" clId="{D9AD4208-9924-4EA5-B24C-B2C905BB38A9}" dt="2023-12-20T06:33:38.365" v="5058" actId="20577"/>
          <ac:spMkLst>
            <pc:docMk/>
            <pc:sldMk cId="2456742719" sldId="273"/>
            <ac:spMk id="9" creationId="{A9DDDB29-F90A-7EEF-BBAE-525C824B0890}"/>
          </ac:spMkLst>
        </pc:spChg>
        <pc:spChg chg="add del mod">
          <ac:chgData name="kamlarp satchavarodom" userId="72c4928c0270acea" providerId="LiveId" clId="{D9AD4208-9924-4EA5-B24C-B2C905BB38A9}" dt="2023-12-20T06:33:13.439" v="5049"/>
          <ac:spMkLst>
            <pc:docMk/>
            <pc:sldMk cId="2456742719" sldId="273"/>
            <ac:spMk id="11" creationId="{B4B12336-C8A7-5205-6800-C98A838F2C6F}"/>
          </ac:spMkLst>
        </pc:spChg>
        <pc:spChg chg="add del mod">
          <ac:chgData name="kamlarp satchavarodom" userId="72c4928c0270acea" providerId="LiveId" clId="{D9AD4208-9924-4EA5-B24C-B2C905BB38A9}" dt="2023-12-20T06:33:13.439" v="5049"/>
          <ac:spMkLst>
            <pc:docMk/>
            <pc:sldMk cId="2456742719" sldId="273"/>
            <ac:spMk id="12" creationId="{B2E1AB4F-4A28-FC89-E8BA-F7570AED3514}"/>
          </ac:spMkLst>
        </pc:spChg>
        <pc:spChg chg="add del mod">
          <ac:chgData name="kamlarp satchavarodom" userId="72c4928c0270acea" providerId="LiveId" clId="{D9AD4208-9924-4EA5-B24C-B2C905BB38A9}" dt="2023-12-20T06:33:13.439" v="5049"/>
          <ac:spMkLst>
            <pc:docMk/>
            <pc:sldMk cId="2456742719" sldId="273"/>
            <ac:spMk id="13" creationId="{3E958AE4-CDB0-5B42-C9CF-0725E47E0E99}"/>
          </ac:spMkLst>
        </pc:spChg>
        <pc:spChg chg="add del mod">
          <ac:chgData name="kamlarp satchavarodom" userId="72c4928c0270acea" providerId="LiveId" clId="{D9AD4208-9924-4EA5-B24C-B2C905BB38A9}" dt="2023-12-20T06:33:13.439" v="5049"/>
          <ac:spMkLst>
            <pc:docMk/>
            <pc:sldMk cId="2456742719" sldId="273"/>
            <ac:spMk id="14" creationId="{1E7E7DD7-A8FB-86D1-B368-A013CE16109E}"/>
          </ac:spMkLst>
        </pc:spChg>
        <pc:spChg chg="add mod">
          <ac:chgData name="kamlarp satchavarodom" userId="72c4928c0270acea" providerId="LiveId" clId="{D9AD4208-9924-4EA5-B24C-B2C905BB38A9}" dt="2023-12-20T06:34:31.910" v="5090" actId="20577"/>
          <ac:spMkLst>
            <pc:docMk/>
            <pc:sldMk cId="2456742719" sldId="273"/>
            <ac:spMk id="15" creationId="{DF6D494E-8BC2-609D-A7A1-3A8607E4C709}"/>
          </ac:spMkLst>
        </pc:spChg>
        <pc:picChg chg="add mod">
          <ac:chgData name="kamlarp satchavarodom" userId="72c4928c0270acea" providerId="LiveId" clId="{D9AD4208-9924-4EA5-B24C-B2C905BB38A9}" dt="2023-12-20T15:13:42" v="7957" actId="1076"/>
          <ac:picMkLst>
            <pc:docMk/>
            <pc:sldMk cId="2456742719" sldId="273"/>
            <ac:picMk id="3" creationId="{F5C1BDA3-0586-D3FF-BBFD-F2E189E1DB7B}"/>
          </ac:picMkLst>
        </pc:picChg>
        <pc:picChg chg="add mod">
          <ac:chgData name="kamlarp satchavarodom" userId="72c4928c0270acea" providerId="LiveId" clId="{D9AD4208-9924-4EA5-B24C-B2C905BB38A9}" dt="2023-12-20T06:33:03.553" v="5047" actId="1076"/>
          <ac:picMkLst>
            <pc:docMk/>
            <pc:sldMk cId="2456742719" sldId="273"/>
            <ac:picMk id="4" creationId="{E2C15949-6B8E-9377-B156-FA50DA8DDB25}"/>
          </ac:picMkLst>
        </pc:picChg>
        <pc:picChg chg="add del mod">
          <ac:chgData name="kamlarp satchavarodom" userId="72c4928c0270acea" providerId="LiveId" clId="{D9AD4208-9924-4EA5-B24C-B2C905BB38A9}" dt="2023-12-20T06:33:13.439" v="5049"/>
          <ac:picMkLst>
            <pc:docMk/>
            <pc:sldMk cId="2456742719" sldId="273"/>
            <ac:picMk id="10" creationId="{EA6D6E3A-1B35-2B0D-0754-A3E757D0D943}"/>
          </ac:picMkLst>
        </pc:picChg>
        <pc:picChg chg="add del mod">
          <ac:chgData name="kamlarp satchavarodom" userId="72c4928c0270acea" providerId="LiveId" clId="{D9AD4208-9924-4EA5-B24C-B2C905BB38A9}" dt="2023-12-20T06:34:04.794" v="5065" actId="478"/>
          <ac:picMkLst>
            <pc:docMk/>
            <pc:sldMk cId="2456742719" sldId="273"/>
            <ac:picMk id="18" creationId="{60E0AB4B-8554-3A7A-9208-1E81D4EE1210}"/>
          </ac:picMkLst>
        </pc:picChg>
        <pc:picChg chg="add mod">
          <ac:chgData name="kamlarp satchavarodom" userId="72c4928c0270acea" providerId="LiveId" clId="{D9AD4208-9924-4EA5-B24C-B2C905BB38A9}" dt="2023-12-20T06:38:21.246" v="5183" actId="1076"/>
          <ac:picMkLst>
            <pc:docMk/>
            <pc:sldMk cId="2456742719" sldId="273"/>
            <ac:picMk id="22" creationId="{00054FBA-E879-BEA1-CE54-3380DB50C60D}"/>
          </ac:picMkLst>
        </pc:picChg>
        <pc:picChg chg="add del mod">
          <ac:chgData name="kamlarp satchavarodom" userId="72c4928c0270acea" providerId="LiveId" clId="{D9AD4208-9924-4EA5-B24C-B2C905BB38A9}" dt="2023-12-21T16:12:33.191" v="13457" actId="478"/>
          <ac:picMkLst>
            <pc:docMk/>
            <pc:sldMk cId="2456742719" sldId="273"/>
            <ac:picMk id="23" creationId="{0BDB9E63-2174-A70B-C729-2DDBC94EDB1A}"/>
          </ac:picMkLst>
        </pc:picChg>
        <pc:picChg chg="add mod">
          <ac:chgData name="kamlarp satchavarodom" userId="72c4928c0270acea" providerId="LiveId" clId="{D9AD4208-9924-4EA5-B24C-B2C905BB38A9}" dt="2023-12-20T15:13:46.903" v="7958" actId="1076"/>
          <ac:picMkLst>
            <pc:docMk/>
            <pc:sldMk cId="2456742719" sldId="273"/>
            <ac:picMk id="24" creationId="{77B84100-89D7-4EE3-29D3-C45090BDBBA4}"/>
          </ac:picMkLst>
        </pc:picChg>
        <pc:picChg chg="add del mod">
          <ac:chgData name="kamlarp satchavarodom" userId="72c4928c0270acea" providerId="LiveId" clId="{D9AD4208-9924-4EA5-B24C-B2C905BB38A9}" dt="2023-12-20T09:01:28.554" v="6840" actId="478"/>
          <ac:picMkLst>
            <pc:docMk/>
            <pc:sldMk cId="2456742719" sldId="273"/>
            <ac:picMk id="25" creationId="{590DD75A-0CD9-893F-6B39-47FE8F0BDF4A}"/>
          </ac:picMkLst>
        </pc:picChg>
        <pc:picChg chg="add del mod">
          <ac:chgData name="kamlarp satchavarodom" userId="72c4928c0270acea" providerId="LiveId" clId="{D9AD4208-9924-4EA5-B24C-B2C905BB38A9}" dt="2023-12-21T16:12:31.278" v="13456" actId="478"/>
          <ac:picMkLst>
            <pc:docMk/>
            <pc:sldMk cId="2456742719" sldId="273"/>
            <ac:picMk id="26" creationId="{9597CD19-BD28-B5AE-B589-0BDAFD34E03F}"/>
          </ac:picMkLst>
        </pc:picChg>
        <pc:picChg chg="add mod">
          <ac:chgData name="kamlarp satchavarodom" userId="72c4928c0270acea" providerId="LiveId" clId="{D9AD4208-9924-4EA5-B24C-B2C905BB38A9}" dt="2023-12-20T06:39:20.352" v="5199" actId="1076"/>
          <ac:picMkLst>
            <pc:docMk/>
            <pc:sldMk cId="2456742719" sldId="273"/>
            <ac:picMk id="27" creationId="{7F3BB4F7-5E3B-0E4B-BF38-87E7FB176AC7}"/>
          </ac:picMkLst>
        </pc:picChg>
        <pc:cxnChg chg="add mod">
          <ac:chgData name="kamlarp satchavarodom" userId="72c4928c0270acea" providerId="LiveId" clId="{D9AD4208-9924-4EA5-B24C-B2C905BB38A9}" dt="2023-12-20T06:34:01.447" v="5063" actId="1582"/>
          <ac:cxnSpMkLst>
            <pc:docMk/>
            <pc:sldMk cId="2456742719" sldId="273"/>
            <ac:cxnSpMk id="17" creationId="{2FD4CA7C-2906-48DF-AEBE-5DA7FD9BAC51}"/>
          </ac:cxnSpMkLst>
        </pc:cxnChg>
        <pc:cxnChg chg="add mod">
          <ac:chgData name="kamlarp satchavarodom" userId="72c4928c0270acea" providerId="LiveId" clId="{D9AD4208-9924-4EA5-B24C-B2C905BB38A9}" dt="2023-12-20T06:34:13.612" v="5068" actId="14100"/>
          <ac:cxnSpMkLst>
            <pc:docMk/>
            <pc:sldMk cId="2456742719" sldId="273"/>
            <ac:cxnSpMk id="19" creationId="{F615E3F9-B338-BABE-9CB7-60A64B594ACE}"/>
          </ac:cxnSpMkLst>
        </pc:cxnChg>
      </pc:sldChg>
      <pc:sldChg chg="modSp add mod">
        <pc:chgData name="kamlarp satchavarodom" userId="72c4928c0270acea" providerId="LiveId" clId="{D9AD4208-9924-4EA5-B24C-B2C905BB38A9}" dt="2023-12-21T16:29:57.184" v="14203" actId="5793"/>
        <pc:sldMkLst>
          <pc:docMk/>
          <pc:sldMk cId="86458825" sldId="274"/>
        </pc:sldMkLst>
        <pc:spChg chg="mod">
          <ac:chgData name="kamlarp satchavarodom" userId="72c4928c0270acea" providerId="LiveId" clId="{D9AD4208-9924-4EA5-B24C-B2C905BB38A9}" dt="2023-12-21T16:29:57.184" v="14203" actId="5793"/>
          <ac:spMkLst>
            <pc:docMk/>
            <pc:sldMk cId="86458825" sldId="274"/>
            <ac:spMk id="3" creationId="{55E284CD-5519-484A-D3BE-B7F1E26B831C}"/>
          </ac:spMkLst>
        </pc:spChg>
      </pc:sldChg>
      <pc:sldChg chg="addSp modSp mod ord">
        <pc:chgData name="kamlarp satchavarodom" userId="72c4928c0270acea" providerId="LiveId" clId="{D9AD4208-9924-4EA5-B24C-B2C905BB38A9}" dt="2023-12-21T16:29:44.134" v="14200"/>
        <pc:sldMkLst>
          <pc:docMk/>
          <pc:sldMk cId="2323350186" sldId="275"/>
        </pc:sldMkLst>
        <pc:spChg chg="mod">
          <ac:chgData name="kamlarp satchavarodom" userId="72c4928c0270acea" providerId="LiveId" clId="{D9AD4208-9924-4EA5-B24C-B2C905BB38A9}" dt="2023-12-20T03:22:05.564" v="858" actId="20577"/>
          <ac:spMkLst>
            <pc:docMk/>
            <pc:sldMk cId="2323350186" sldId="275"/>
            <ac:spMk id="2" creationId="{7730B12B-F071-1BEA-5847-7AEFD2E3EFDE}"/>
          </ac:spMkLst>
        </pc:spChg>
        <pc:spChg chg="add mod">
          <ac:chgData name="kamlarp satchavarodom" userId="72c4928c0270acea" providerId="LiveId" clId="{D9AD4208-9924-4EA5-B24C-B2C905BB38A9}" dt="2023-12-21T16:29:09.139" v="14172" actId="20577"/>
          <ac:spMkLst>
            <pc:docMk/>
            <pc:sldMk cId="2323350186" sldId="275"/>
            <ac:spMk id="3" creationId="{F215CC39-4970-72EF-391C-987A056CBB01}"/>
          </ac:spMkLst>
        </pc:spChg>
        <pc:spChg chg="mod">
          <ac:chgData name="kamlarp satchavarodom" userId="72c4928c0270acea" providerId="LiveId" clId="{D9AD4208-9924-4EA5-B24C-B2C905BB38A9}" dt="2023-12-20T03:22:21.075" v="896" actId="20577"/>
          <ac:spMkLst>
            <pc:docMk/>
            <pc:sldMk cId="2323350186" sldId="275"/>
            <ac:spMk id="7" creationId="{BD544FA5-B11D-253F-67BB-FB486ABE1BE8}"/>
          </ac:spMkLst>
        </pc:spChg>
      </pc:sldChg>
      <pc:sldChg chg="addSp delSp modSp add mod ord">
        <pc:chgData name="kamlarp satchavarodom" userId="72c4928c0270acea" providerId="LiveId" clId="{D9AD4208-9924-4EA5-B24C-B2C905BB38A9}" dt="2023-12-21T16:29:37.879" v="14198" actId="20577"/>
        <pc:sldMkLst>
          <pc:docMk/>
          <pc:sldMk cId="557074807" sldId="276"/>
        </pc:sldMkLst>
        <pc:spChg chg="add mod">
          <ac:chgData name="kamlarp satchavarodom" userId="72c4928c0270acea" providerId="LiveId" clId="{D9AD4208-9924-4EA5-B24C-B2C905BB38A9}" dt="2023-12-21T16:28:50.484" v="14169" actId="14100"/>
          <ac:spMkLst>
            <pc:docMk/>
            <pc:sldMk cId="557074807" sldId="276"/>
            <ac:spMk id="3" creationId="{F8FB7F99-3B01-1F2B-ECC8-6D4BEFA43BD5}"/>
          </ac:spMkLst>
        </pc:spChg>
        <pc:spChg chg="add del mod">
          <ac:chgData name="kamlarp satchavarodom" userId="72c4928c0270acea" providerId="LiveId" clId="{D9AD4208-9924-4EA5-B24C-B2C905BB38A9}" dt="2023-12-21T02:04:19.473" v="8700"/>
          <ac:spMkLst>
            <pc:docMk/>
            <pc:sldMk cId="557074807" sldId="276"/>
            <ac:spMk id="4" creationId="{3037D769-1962-0577-6E9F-3B11F88AEAA0}"/>
          </ac:spMkLst>
        </pc:spChg>
        <pc:spChg chg="mod">
          <ac:chgData name="kamlarp satchavarodom" userId="72c4928c0270acea" providerId="LiveId" clId="{D9AD4208-9924-4EA5-B24C-B2C905BB38A9}" dt="2023-12-21T16:29:37.879" v="14198" actId="20577"/>
          <ac:spMkLst>
            <pc:docMk/>
            <pc:sldMk cId="557074807" sldId="276"/>
            <ac:spMk id="7" creationId="{BD544FA5-B11D-253F-67BB-FB486ABE1BE8}"/>
          </ac:spMkLst>
        </pc:spChg>
      </pc:sldChg>
      <pc:sldChg chg="modSp mod ord">
        <pc:chgData name="kamlarp satchavarodom" userId="72c4928c0270acea" providerId="LiveId" clId="{D9AD4208-9924-4EA5-B24C-B2C905BB38A9}" dt="2023-12-21T16:24:26.544" v="13684" actId="20577"/>
        <pc:sldMkLst>
          <pc:docMk/>
          <pc:sldMk cId="3817758915" sldId="277"/>
        </pc:sldMkLst>
        <pc:spChg chg="mod">
          <ac:chgData name="kamlarp satchavarodom" userId="72c4928c0270acea" providerId="LiveId" clId="{D9AD4208-9924-4EA5-B24C-B2C905BB38A9}" dt="2023-12-21T16:24:26.544" v="13684" actId="20577"/>
          <ac:spMkLst>
            <pc:docMk/>
            <pc:sldMk cId="3817758915" sldId="277"/>
            <ac:spMk id="3" creationId="{55E284CD-5519-484A-D3BE-B7F1E26B831C}"/>
          </ac:spMkLst>
        </pc:spChg>
      </pc:sldChg>
      <pc:sldChg chg="addSp delSp modSp mod">
        <pc:chgData name="kamlarp satchavarodom" userId="72c4928c0270acea" providerId="LiveId" clId="{D9AD4208-9924-4EA5-B24C-B2C905BB38A9}" dt="2023-12-21T16:27:47.164" v="14034" actId="20577"/>
        <pc:sldMkLst>
          <pc:docMk/>
          <pc:sldMk cId="492269218" sldId="278"/>
        </pc:sldMkLst>
        <pc:spChg chg="mod">
          <ac:chgData name="kamlarp satchavarodom" userId="72c4928c0270acea" providerId="LiveId" clId="{D9AD4208-9924-4EA5-B24C-B2C905BB38A9}" dt="2023-12-20T03:25:26.755" v="1015" actId="20577"/>
          <ac:spMkLst>
            <pc:docMk/>
            <pc:sldMk cId="492269218" sldId="278"/>
            <ac:spMk id="2" creationId="{7730B12B-F071-1BEA-5847-7AEFD2E3EFDE}"/>
          </ac:spMkLst>
        </pc:spChg>
        <pc:spChg chg="add del mod">
          <ac:chgData name="kamlarp satchavarodom" userId="72c4928c0270acea" providerId="LiveId" clId="{D9AD4208-9924-4EA5-B24C-B2C905BB38A9}" dt="2023-12-21T04:56:28.289" v="11666" actId="478"/>
          <ac:spMkLst>
            <pc:docMk/>
            <pc:sldMk cId="492269218" sldId="278"/>
            <ac:spMk id="5" creationId="{634690CD-6F06-0443-F0E1-701B5367B3B1}"/>
          </ac:spMkLst>
        </pc:spChg>
        <pc:spChg chg="mod">
          <ac:chgData name="kamlarp satchavarodom" userId="72c4928c0270acea" providerId="LiveId" clId="{D9AD4208-9924-4EA5-B24C-B2C905BB38A9}" dt="2023-12-20T15:18:35.073" v="8029" actId="20577"/>
          <ac:spMkLst>
            <pc:docMk/>
            <pc:sldMk cId="492269218" sldId="278"/>
            <ac:spMk id="7" creationId="{BD544FA5-B11D-253F-67BB-FB486ABE1BE8}"/>
          </ac:spMkLst>
        </pc:spChg>
        <pc:spChg chg="mod">
          <ac:chgData name="kamlarp satchavarodom" userId="72c4928c0270acea" providerId="LiveId" clId="{D9AD4208-9924-4EA5-B24C-B2C905BB38A9}" dt="2023-12-20T15:17:40.315" v="7992"/>
          <ac:spMkLst>
            <pc:docMk/>
            <pc:sldMk cId="492269218" sldId="278"/>
            <ac:spMk id="9" creationId="{F4195D6A-838E-0233-335D-8D973C8A3615}"/>
          </ac:spMkLst>
        </pc:spChg>
        <pc:spChg chg="mod">
          <ac:chgData name="kamlarp satchavarodom" userId="72c4928c0270acea" providerId="LiveId" clId="{D9AD4208-9924-4EA5-B24C-B2C905BB38A9}" dt="2023-12-20T15:17:40.315" v="7992"/>
          <ac:spMkLst>
            <pc:docMk/>
            <pc:sldMk cId="492269218" sldId="278"/>
            <ac:spMk id="10" creationId="{4D4B8ACA-0C85-DE82-DE40-7B16B29347B4}"/>
          </ac:spMkLst>
        </pc:spChg>
        <pc:spChg chg="mod">
          <ac:chgData name="kamlarp satchavarodom" userId="72c4928c0270acea" providerId="LiveId" clId="{D9AD4208-9924-4EA5-B24C-B2C905BB38A9}" dt="2023-12-20T15:17:40.315" v="7992"/>
          <ac:spMkLst>
            <pc:docMk/>
            <pc:sldMk cId="492269218" sldId="278"/>
            <ac:spMk id="11" creationId="{5CD7A944-8993-E691-CA75-767049C078D2}"/>
          </ac:spMkLst>
        </pc:spChg>
        <pc:spChg chg="add del mod">
          <ac:chgData name="kamlarp satchavarodom" userId="72c4928c0270acea" providerId="LiveId" clId="{D9AD4208-9924-4EA5-B24C-B2C905BB38A9}" dt="2023-12-21T04:56:28.289" v="11666" actId="478"/>
          <ac:spMkLst>
            <pc:docMk/>
            <pc:sldMk cId="492269218" sldId="278"/>
            <ac:spMk id="14" creationId="{37FC3ED9-A29A-4E7A-C061-04524728BF4D}"/>
          </ac:spMkLst>
        </pc:spChg>
        <pc:spChg chg="add mod">
          <ac:chgData name="kamlarp satchavarodom" userId="72c4928c0270acea" providerId="LiveId" clId="{D9AD4208-9924-4EA5-B24C-B2C905BB38A9}" dt="2023-12-21T04:56:29.358" v="11667"/>
          <ac:spMkLst>
            <pc:docMk/>
            <pc:sldMk cId="492269218" sldId="278"/>
            <ac:spMk id="17" creationId="{FD85DEA7-07FB-4F6E-2DA5-896688D75A70}"/>
          </ac:spMkLst>
        </pc:spChg>
        <pc:spChg chg="mod">
          <ac:chgData name="kamlarp satchavarodom" userId="72c4928c0270acea" providerId="LiveId" clId="{D9AD4208-9924-4EA5-B24C-B2C905BB38A9}" dt="2023-12-21T04:56:29.358" v="11667"/>
          <ac:spMkLst>
            <pc:docMk/>
            <pc:sldMk cId="492269218" sldId="278"/>
            <ac:spMk id="20" creationId="{8AE93C17-6059-1D87-D4A2-94553E94FF18}"/>
          </ac:spMkLst>
        </pc:spChg>
        <pc:spChg chg="mod">
          <ac:chgData name="kamlarp satchavarodom" userId="72c4928c0270acea" providerId="LiveId" clId="{D9AD4208-9924-4EA5-B24C-B2C905BB38A9}" dt="2023-12-21T04:56:29.358" v="11667"/>
          <ac:spMkLst>
            <pc:docMk/>
            <pc:sldMk cId="492269218" sldId="278"/>
            <ac:spMk id="21" creationId="{39467693-3347-ED4B-73EC-5E1D6B2EF241}"/>
          </ac:spMkLst>
        </pc:spChg>
        <pc:spChg chg="mod">
          <ac:chgData name="kamlarp satchavarodom" userId="72c4928c0270acea" providerId="LiveId" clId="{D9AD4208-9924-4EA5-B24C-B2C905BB38A9}" dt="2023-12-21T04:56:29.358" v="11667"/>
          <ac:spMkLst>
            <pc:docMk/>
            <pc:sldMk cId="492269218" sldId="278"/>
            <ac:spMk id="22" creationId="{8ED61980-5A96-E353-7983-BE73FE210B27}"/>
          </ac:spMkLst>
        </pc:spChg>
        <pc:spChg chg="mod">
          <ac:chgData name="kamlarp satchavarodom" userId="72c4928c0270acea" providerId="LiveId" clId="{D9AD4208-9924-4EA5-B24C-B2C905BB38A9}" dt="2023-12-21T04:56:29.358" v="11667"/>
          <ac:spMkLst>
            <pc:docMk/>
            <pc:sldMk cId="492269218" sldId="278"/>
            <ac:spMk id="27" creationId="{9A8077AC-EC97-E7F9-A83F-51DE27045813}"/>
          </ac:spMkLst>
        </pc:spChg>
        <pc:spChg chg="mod">
          <ac:chgData name="kamlarp satchavarodom" userId="72c4928c0270acea" providerId="LiveId" clId="{D9AD4208-9924-4EA5-B24C-B2C905BB38A9}" dt="2023-12-21T04:56:29.358" v="11667"/>
          <ac:spMkLst>
            <pc:docMk/>
            <pc:sldMk cId="492269218" sldId="278"/>
            <ac:spMk id="28" creationId="{ABC2104E-4141-6739-8394-54B49F2E8FDF}"/>
          </ac:spMkLst>
        </pc:spChg>
        <pc:spChg chg="mod">
          <ac:chgData name="kamlarp satchavarodom" userId="72c4928c0270acea" providerId="LiveId" clId="{D9AD4208-9924-4EA5-B24C-B2C905BB38A9}" dt="2023-12-21T04:56:29.358" v="11667"/>
          <ac:spMkLst>
            <pc:docMk/>
            <pc:sldMk cId="492269218" sldId="278"/>
            <ac:spMk id="29" creationId="{7733A834-DD90-989E-0CB8-B21BE4E7E9F3}"/>
          </ac:spMkLst>
        </pc:spChg>
        <pc:spChg chg="mod">
          <ac:chgData name="kamlarp satchavarodom" userId="72c4928c0270acea" providerId="LiveId" clId="{D9AD4208-9924-4EA5-B24C-B2C905BB38A9}" dt="2023-12-21T04:56:29.358" v="11667"/>
          <ac:spMkLst>
            <pc:docMk/>
            <pc:sldMk cId="492269218" sldId="278"/>
            <ac:spMk id="32" creationId="{4EECF610-D25C-085D-2FE3-B7FD64CFFF1E}"/>
          </ac:spMkLst>
        </pc:spChg>
        <pc:spChg chg="add mod">
          <ac:chgData name="kamlarp satchavarodom" userId="72c4928c0270acea" providerId="LiveId" clId="{D9AD4208-9924-4EA5-B24C-B2C905BB38A9}" dt="2023-12-21T16:27:01.284" v="13929" actId="1076"/>
          <ac:spMkLst>
            <pc:docMk/>
            <pc:sldMk cId="492269218" sldId="278"/>
            <ac:spMk id="33" creationId="{A57B7B07-D831-C089-90AA-ACD66A2AC470}"/>
          </ac:spMkLst>
        </pc:spChg>
        <pc:grpChg chg="add del mod">
          <ac:chgData name="kamlarp satchavarodom" userId="72c4928c0270acea" providerId="LiveId" clId="{D9AD4208-9924-4EA5-B24C-B2C905BB38A9}" dt="2023-12-21T04:56:28.289" v="11666" actId="478"/>
          <ac:grpSpMkLst>
            <pc:docMk/>
            <pc:sldMk cId="492269218" sldId="278"/>
            <ac:grpSpMk id="8" creationId="{83623941-BD60-9B72-BA30-54790380405C}"/>
          </ac:grpSpMkLst>
        </pc:grpChg>
        <pc:grpChg chg="add mod">
          <ac:chgData name="kamlarp satchavarodom" userId="72c4928c0270acea" providerId="LiveId" clId="{D9AD4208-9924-4EA5-B24C-B2C905BB38A9}" dt="2023-12-21T04:56:29.358" v="11667"/>
          <ac:grpSpMkLst>
            <pc:docMk/>
            <pc:sldMk cId="492269218" sldId="278"/>
            <ac:grpSpMk id="19" creationId="{C4B8B732-B679-10AE-31DC-89D56CB9C076}"/>
          </ac:grpSpMkLst>
        </pc:grpChg>
        <pc:grpChg chg="add mod">
          <ac:chgData name="kamlarp satchavarodom" userId="72c4928c0270acea" providerId="LiveId" clId="{D9AD4208-9924-4EA5-B24C-B2C905BB38A9}" dt="2023-12-21T04:56:29.358" v="11667"/>
          <ac:grpSpMkLst>
            <pc:docMk/>
            <pc:sldMk cId="492269218" sldId="278"/>
            <ac:grpSpMk id="26" creationId="{0725CF5E-E0AD-A939-9241-9BF513F7D1ED}"/>
          </ac:grpSpMkLst>
        </pc:grpChg>
        <pc:grpChg chg="add mod">
          <ac:chgData name="kamlarp satchavarodom" userId="72c4928c0270acea" providerId="LiveId" clId="{D9AD4208-9924-4EA5-B24C-B2C905BB38A9}" dt="2023-12-21T04:56:29.358" v="11667"/>
          <ac:grpSpMkLst>
            <pc:docMk/>
            <pc:sldMk cId="492269218" sldId="278"/>
            <ac:grpSpMk id="30" creationId="{3AB497AB-3A97-8751-73BE-8F204D9EB6AC}"/>
          </ac:grpSpMkLst>
        </pc:grpChg>
        <pc:graphicFrameChg chg="add del mod">
          <ac:chgData name="kamlarp satchavarodom" userId="72c4928c0270acea" providerId="LiveId" clId="{D9AD4208-9924-4EA5-B24C-B2C905BB38A9}" dt="2023-12-21T04:56:28.289" v="11666" actId="478"/>
          <ac:graphicFrameMkLst>
            <pc:docMk/>
            <pc:sldMk cId="492269218" sldId="278"/>
            <ac:graphicFrameMk id="3" creationId="{9E472633-84AC-8BFE-7C04-344144239002}"/>
          </ac:graphicFrameMkLst>
        </pc:graphicFrameChg>
        <pc:graphicFrameChg chg="add mod">
          <ac:chgData name="kamlarp satchavarodom" userId="72c4928c0270acea" providerId="LiveId" clId="{D9AD4208-9924-4EA5-B24C-B2C905BB38A9}" dt="2023-12-21T16:27:47.164" v="14034" actId="20577"/>
          <ac:graphicFrameMkLst>
            <pc:docMk/>
            <pc:sldMk cId="492269218" sldId="278"/>
            <ac:graphicFrameMk id="15" creationId="{C09D26F4-3D2C-C8A2-B838-96D5DFFC9310}"/>
          </ac:graphicFrameMkLst>
        </pc:graphicFrameChg>
        <pc:picChg chg="add del mod">
          <ac:chgData name="kamlarp satchavarodom" userId="72c4928c0270acea" providerId="LiveId" clId="{D9AD4208-9924-4EA5-B24C-B2C905BB38A9}" dt="2023-12-21T04:56:28.289" v="11666" actId="478"/>
          <ac:picMkLst>
            <pc:docMk/>
            <pc:sldMk cId="492269218" sldId="278"/>
            <ac:picMk id="4" creationId="{606DB47A-DA65-A5C0-37B0-41D5C2AF4633}"/>
          </ac:picMkLst>
        </pc:picChg>
        <pc:picChg chg="add del mod">
          <ac:chgData name="kamlarp satchavarodom" userId="72c4928c0270acea" providerId="LiveId" clId="{D9AD4208-9924-4EA5-B24C-B2C905BB38A9}" dt="2023-12-21T04:56:28.289" v="11666" actId="478"/>
          <ac:picMkLst>
            <pc:docMk/>
            <pc:sldMk cId="492269218" sldId="278"/>
            <ac:picMk id="6" creationId="{0E7C1CE6-DB19-B19B-C376-508C28771893}"/>
          </ac:picMkLst>
        </pc:picChg>
        <pc:picChg chg="add del mod">
          <ac:chgData name="kamlarp satchavarodom" userId="72c4928c0270acea" providerId="LiveId" clId="{D9AD4208-9924-4EA5-B24C-B2C905BB38A9}" dt="2023-12-21T04:56:28.289" v="11666" actId="478"/>
          <ac:picMkLst>
            <pc:docMk/>
            <pc:sldMk cId="492269218" sldId="278"/>
            <ac:picMk id="12" creationId="{BA1BF352-BF80-95C3-82BC-E0A4BB30C662}"/>
          </ac:picMkLst>
        </pc:picChg>
        <pc:picChg chg="add del mod">
          <ac:chgData name="kamlarp satchavarodom" userId="72c4928c0270acea" providerId="LiveId" clId="{D9AD4208-9924-4EA5-B24C-B2C905BB38A9}" dt="2023-12-21T04:56:28.289" v="11666" actId="478"/>
          <ac:picMkLst>
            <pc:docMk/>
            <pc:sldMk cId="492269218" sldId="278"/>
            <ac:picMk id="13" creationId="{D9A13097-BECD-3EAB-768F-C8202D2A4523}"/>
          </ac:picMkLst>
        </pc:picChg>
        <pc:picChg chg="add mod">
          <ac:chgData name="kamlarp satchavarodom" userId="72c4928c0270acea" providerId="LiveId" clId="{D9AD4208-9924-4EA5-B24C-B2C905BB38A9}" dt="2023-12-21T04:56:29.358" v="11667"/>
          <ac:picMkLst>
            <pc:docMk/>
            <pc:sldMk cId="492269218" sldId="278"/>
            <ac:picMk id="16" creationId="{9A64690E-6BA1-31D3-18DB-D5CB913E725C}"/>
          </ac:picMkLst>
        </pc:picChg>
        <pc:picChg chg="add mod">
          <ac:chgData name="kamlarp satchavarodom" userId="72c4928c0270acea" providerId="LiveId" clId="{D9AD4208-9924-4EA5-B24C-B2C905BB38A9}" dt="2023-12-21T04:56:29.358" v="11667"/>
          <ac:picMkLst>
            <pc:docMk/>
            <pc:sldMk cId="492269218" sldId="278"/>
            <ac:picMk id="18" creationId="{E0D78821-34A0-1020-C2C5-D9D183353876}"/>
          </ac:picMkLst>
        </pc:picChg>
        <pc:picChg chg="add mod">
          <ac:chgData name="kamlarp satchavarodom" userId="72c4928c0270acea" providerId="LiveId" clId="{D9AD4208-9924-4EA5-B24C-B2C905BB38A9}" dt="2023-12-21T04:56:29.358" v="11667"/>
          <ac:picMkLst>
            <pc:docMk/>
            <pc:sldMk cId="492269218" sldId="278"/>
            <ac:picMk id="23" creationId="{9B3E4478-0943-D432-A37A-7B430637C176}"/>
          </ac:picMkLst>
        </pc:picChg>
        <pc:picChg chg="add mod">
          <ac:chgData name="kamlarp satchavarodom" userId="72c4928c0270acea" providerId="LiveId" clId="{D9AD4208-9924-4EA5-B24C-B2C905BB38A9}" dt="2023-12-21T04:56:29.358" v="11667"/>
          <ac:picMkLst>
            <pc:docMk/>
            <pc:sldMk cId="492269218" sldId="278"/>
            <ac:picMk id="24" creationId="{870ABD70-D02E-92DB-B448-A99D4A95F159}"/>
          </ac:picMkLst>
        </pc:picChg>
        <pc:picChg chg="add mod">
          <ac:chgData name="kamlarp satchavarodom" userId="72c4928c0270acea" providerId="LiveId" clId="{D9AD4208-9924-4EA5-B24C-B2C905BB38A9}" dt="2023-12-21T04:56:29.358" v="11667"/>
          <ac:picMkLst>
            <pc:docMk/>
            <pc:sldMk cId="492269218" sldId="278"/>
            <ac:picMk id="25" creationId="{7FC1D84B-DD00-A23C-C9A1-BC7DF4996D67}"/>
          </ac:picMkLst>
        </pc:picChg>
        <pc:picChg chg="mod">
          <ac:chgData name="kamlarp satchavarodom" userId="72c4928c0270acea" providerId="LiveId" clId="{D9AD4208-9924-4EA5-B24C-B2C905BB38A9}" dt="2023-12-21T04:56:29.358" v="11667"/>
          <ac:picMkLst>
            <pc:docMk/>
            <pc:sldMk cId="492269218" sldId="278"/>
            <ac:picMk id="31" creationId="{389B4CFB-93A6-D48D-42BF-BE06F75C3612}"/>
          </ac:picMkLst>
        </pc:picChg>
      </pc:sldChg>
      <pc:sldChg chg="add del">
        <pc:chgData name="kamlarp satchavarodom" userId="72c4928c0270acea" providerId="LiveId" clId="{D9AD4208-9924-4EA5-B24C-B2C905BB38A9}" dt="2023-12-20T03:25:06.971" v="985" actId="47"/>
        <pc:sldMkLst>
          <pc:docMk/>
          <pc:sldMk cId="2233479424" sldId="278"/>
        </pc:sldMkLst>
      </pc:sldChg>
      <pc:sldChg chg="addSp delSp modSp mod">
        <pc:chgData name="kamlarp satchavarodom" userId="72c4928c0270acea" providerId="LiveId" clId="{D9AD4208-9924-4EA5-B24C-B2C905BB38A9}" dt="2023-12-21T06:53:04.243" v="13437" actId="1076"/>
        <pc:sldMkLst>
          <pc:docMk/>
          <pc:sldMk cId="3539017717" sldId="279"/>
        </pc:sldMkLst>
        <pc:spChg chg="mod">
          <ac:chgData name="kamlarp satchavarodom" userId="72c4928c0270acea" providerId="LiveId" clId="{D9AD4208-9924-4EA5-B24C-B2C905BB38A9}" dt="2023-12-21T06:51:20.735" v="13282" actId="20577"/>
          <ac:spMkLst>
            <pc:docMk/>
            <pc:sldMk cId="3539017717" sldId="279"/>
            <ac:spMk id="7" creationId="{BD544FA5-B11D-253F-67BB-FB486ABE1BE8}"/>
          </ac:spMkLst>
        </pc:spChg>
        <pc:spChg chg="del mod topLvl">
          <ac:chgData name="kamlarp satchavarodom" userId="72c4928c0270acea" providerId="LiveId" clId="{D9AD4208-9924-4EA5-B24C-B2C905BB38A9}" dt="2023-12-21T06:51:31.705" v="13283" actId="478"/>
          <ac:spMkLst>
            <pc:docMk/>
            <pc:sldMk cId="3539017717" sldId="279"/>
            <ac:spMk id="9" creationId="{B2435AE8-1EEB-2249-22B5-103273F2D50D}"/>
          </ac:spMkLst>
        </pc:spChg>
        <pc:spChg chg="add mod">
          <ac:chgData name="kamlarp satchavarodom" userId="72c4928c0270acea" providerId="LiveId" clId="{D9AD4208-9924-4EA5-B24C-B2C905BB38A9}" dt="2023-12-21T06:51:58.131" v="13289" actId="1076"/>
          <ac:spMkLst>
            <pc:docMk/>
            <pc:sldMk cId="3539017717" sldId="279"/>
            <ac:spMk id="10" creationId="{092A7D29-8DA3-E0C7-2758-82E6B13E9D7B}"/>
          </ac:spMkLst>
        </pc:spChg>
        <pc:spChg chg="add mod">
          <ac:chgData name="kamlarp satchavarodom" userId="72c4928c0270acea" providerId="LiveId" clId="{D9AD4208-9924-4EA5-B24C-B2C905BB38A9}" dt="2023-12-21T06:53:04.243" v="13437" actId="1076"/>
          <ac:spMkLst>
            <pc:docMk/>
            <pc:sldMk cId="3539017717" sldId="279"/>
            <ac:spMk id="11" creationId="{AADA5BBD-FE43-A0B9-4E94-594A59BD1ED9}"/>
          </ac:spMkLst>
        </pc:spChg>
        <pc:grpChg chg="add del mod">
          <ac:chgData name="kamlarp satchavarodom" userId="72c4928c0270acea" providerId="LiveId" clId="{D9AD4208-9924-4EA5-B24C-B2C905BB38A9}" dt="2023-12-21T06:51:31.705" v="13283" actId="478"/>
          <ac:grpSpMkLst>
            <pc:docMk/>
            <pc:sldMk cId="3539017717" sldId="279"/>
            <ac:grpSpMk id="6" creationId="{EF0B2594-C163-8700-B247-537C3F119F25}"/>
          </ac:grpSpMkLst>
        </pc:grpChg>
        <pc:picChg chg="add del mod">
          <ac:chgData name="kamlarp satchavarodom" userId="72c4928c0270acea" providerId="LiveId" clId="{D9AD4208-9924-4EA5-B24C-B2C905BB38A9}" dt="2023-12-21T06:49:17.741" v="13076" actId="478"/>
          <ac:picMkLst>
            <pc:docMk/>
            <pc:sldMk cId="3539017717" sldId="279"/>
            <ac:picMk id="5" creationId="{13B4B5C3-238E-A333-AE94-FAB36C322ACE}"/>
          </ac:picMkLst>
        </pc:picChg>
        <pc:picChg chg="mod topLvl">
          <ac:chgData name="kamlarp satchavarodom" userId="72c4928c0270acea" providerId="LiveId" clId="{D9AD4208-9924-4EA5-B24C-B2C905BB38A9}" dt="2023-12-21T06:52:03.182" v="13290" actId="1076"/>
          <ac:picMkLst>
            <pc:docMk/>
            <pc:sldMk cId="3539017717" sldId="279"/>
            <ac:picMk id="8" creationId="{BF2918D3-C1F6-C777-8878-FFD1530CD8E8}"/>
          </ac:picMkLst>
        </pc:picChg>
        <pc:picChg chg="add del mod">
          <ac:chgData name="kamlarp satchavarodom" userId="72c4928c0270acea" providerId="LiveId" clId="{D9AD4208-9924-4EA5-B24C-B2C905BB38A9}" dt="2023-12-21T06:41:53.847" v="12801" actId="478"/>
          <ac:picMkLst>
            <pc:docMk/>
            <pc:sldMk cId="3539017717" sldId="279"/>
            <ac:picMk id="1026" creationId="{5E3EFA1C-F268-98FA-FAAD-628A634D3554}"/>
          </ac:picMkLst>
        </pc:picChg>
        <pc:cxnChg chg="add del mod">
          <ac:chgData name="kamlarp satchavarodom" userId="72c4928c0270acea" providerId="LiveId" clId="{D9AD4208-9924-4EA5-B24C-B2C905BB38A9}" dt="2023-12-21T06:49:08.668" v="13072" actId="478"/>
          <ac:cxnSpMkLst>
            <pc:docMk/>
            <pc:sldMk cId="3539017717" sldId="279"/>
            <ac:cxnSpMk id="4" creationId="{AFFAAA7D-7D53-4F90-D255-A18269662691}"/>
          </ac:cxnSpMkLst>
        </pc:cxnChg>
      </pc:sldChg>
      <pc:sldChg chg="addSp delSp modSp add mod">
        <pc:chgData name="kamlarp satchavarodom" userId="72c4928c0270acea" providerId="LiveId" clId="{D9AD4208-9924-4EA5-B24C-B2C905BB38A9}" dt="2023-12-21T16:21:02.164" v="13620" actId="20577"/>
        <pc:sldMkLst>
          <pc:docMk/>
          <pc:sldMk cId="1776084535" sldId="280"/>
        </pc:sldMkLst>
        <pc:spChg chg="add del mod topLvl">
          <ac:chgData name="kamlarp satchavarodom" userId="72c4928c0270acea" providerId="LiveId" clId="{D9AD4208-9924-4EA5-B24C-B2C905BB38A9}" dt="2023-12-20T10:18:21.674" v="7205" actId="478"/>
          <ac:spMkLst>
            <pc:docMk/>
            <pc:sldMk cId="1776084535" sldId="280"/>
            <ac:spMk id="5" creationId="{EFE9482E-ACA6-41DA-A54B-7AC952D1DD3E}"/>
          </ac:spMkLst>
        </pc:spChg>
        <pc:spChg chg="mod">
          <ac:chgData name="kamlarp satchavarodom" userId="72c4928c0270acea" providerId="LiveId" clId="{D9AD4208-9924-4EA5-B24C-B2C905BB38A9}" dt="2023-12-21T16:19:21.460" v="13603" actId="20577"/>
          <ac:spMkLst>
            <pc:docMk/>
            <pc:sldMk cId="1776084535" sldId="280"/>
            <ac:spMk id="7" creationId="{BD544FA5-B11D-253F-67BB-FB486ABE1BE8}"/>
          </ac:spMkLst>
        </pc:spChg>
        <pc:spChg chg="add del mod">
          <ac:chgData name="kamlarp satchavarodom" userId="72c4928c0270acea" providerId="LiveId" clId="{D9AD4208-9924-4EA5-B24C-B2C905BB38A9}" dt="2023-12-20T10:06:01.733" v="7093" actId="478"/>
          <ac:spMkLst>
            <pc:docMk/>
            <pc:sldMk cId="1776084535" sldId="280"/>
            <ac:spMk id="8" creationId="{AE0B7551-EE86-0685-0A29-4F8283A440F8}"/>
          </ac:spMkLst>
        </pc:spChg>
        <pc:spChg chg="add del mod">
          <ac:chgData name="kamlarp satchavarodom" userId="72c4928c0270acea" providerId="LiveId" clId="{D9AD4208-9924-4EA5-B24C-B2C905BB38A9}" dt="2023-12-20T10:06:01.733" v="7093" actId="478"/>
          <ac:spMkLst>
            <pc:docMk/>
            <pc:sldMk cId="1776084535" sldId="280"/>
            <ac:spMk id="9" creationId="{7C4D38ED-A892-283C-AAF4-D8128D7BB65D}"/>
          </ac:spMkLst>
        </pc:spChg>
        <pc:spChg chg="add del mod">
          <ac:chgData name="kamlarp satchavarodom" userId="72c4928c0270acea" providerId="LiveId" clId="{D9AD4208-9924-4EA5-B24C-B2C905BB38A9}" dt="2023-12-20T10:06:01.733" v="7093" actId="478"/>
          <ac:spMkLst>
            <pc:docMk/>
            <pc:sldMk cId="1776084535" sldId="280"/>
            <ac:spMk id="10" creationId="{2F5F244A-687D-5921-6590-20D808899774}"/>
          </ac:spMkLst>
        </pc:spChg>
        <pc:spChg chg="add del mod">
          <ac:chgData name="kamlarp satchavarodom" userId="72c4928c0270acea" providerId="LiveId" clId="{D9AD4208-9924-4EA5-B24C-B2C905BB38A9}" dt="2023-12-20T10:06:01.733" v="7093" actId="478"/>
          <ac:spMkLst>
            <pc:docMk/>
            <pc:sldMk cId="1776084535" sldId="280"/>
            <ac:spMk id="11" creationId="{79DC84F2-8C24-7ACE-FE0F-5162D8146FA9}"/>
          </ac:spMkLst>
        </pc:spChg>
        <pc:spChg chg="add del mod">
          <ac:chgData name="kamlarp satchavarodom" userId="72c4928c0270acea" providerId="LiveId" clId="{D9AD4208-9924-4EA5-B24C-B2C905BB38A9}" dt="2023-12-20T09:42:24.656" v="6938" actId="478"/>
          <ac:spMkLst>
            <pc:docMk/>
            <pc:sldMk cId="1776084535" sldId="280"/>
            <ac:spMk id="13" creationId="{3D7BE32F-7B39-5C15-B9A7-5975FE65B3FD}"/>
          </ac:spMkLst>
        </pc:spChg>
        <pc:spChg chg="add del mod">
          <ac:chgData name="kamlarp satchavarodom" userId="72c4928c0270acea" providerId="LiveId" clId="{D9AD4208-9924-4EA5-B24C-B2C905BB38A9}" dt="2023-12-20T10:06:01.733" v="7093" actId="478"/>
          <ac:spMkLst>
            <pc:docMk/>
            <pc:sldMk cId="1776084535" sldId="280"/>
            <ac:spMk id="14" creationId="{2147A628-691A-8452-E4F7-E81FDD436CCB}"/>
          </ac:spMkLst>
        </pc:spChg>
        <pc:spChg chg="add del mod">
          <ac:chgData name="kamlarp satchavarodom" userId="72c4928c0270acea" providerId="LiveId" clId="{D9AD4208-9924-4EA5-B24C-B2C905BB38A9}" dt="2023-12-20T10:06:01.733" v="7093" actId="478"/>
          <ac:spMkLst>
            <pc:docMk/>
            <pc:sldMk cId="1776084535" sldId="280"/>
            <ac:spMk id="15" creationId="{45C86BF6-2E3B-D539-257F-1699C83C5D71}"/>
          </ac:spMkLst>
        </pc:spChg>
        <pc:spChg chg="add del mod">
          <ac:chgData name="kamlarp satchavarodom" userId="72c4928c0270acea" providerId="LiveId" clId="{D9AD4208-9924-4EA5-B24C-B2C905BB38A9}" dt="2023-12-20T10:06:01.733" v="7093" actId="478"/>
          <ac:spMkLst>
            <pc:docMk/>
            <pc:sldMk cId="1776084535" sldId="280"/>
            <ac:spMk id="16" creationId="{781D2BF1-5BD6-255D-9512-AEFAFD52F36C}"/>
          </ac:spMkLst>
        </pc:spChg>
        <pc:spChg chg="add del mod">
          <ac:chgData name="kamlarp satchavarodom" userId="72c4928c0270acea" providerId="LiveId" clId="{D9AD4208-9924-4EA5-B24C-B2C905BB38A9}" dt="2023-12-20T10:06:01.733" v="7093" actId="478"/>
          <ac:spMkLst>
            <pc:docMk/>
            <pc:sldMk cId="1776084535" sldId="280"/>
            <ac:spMk id="17" creationId="{31881DFE-22AA-BD62-2111-53E14A5D05B0}"/>
          </ac:spMkLst>
        </pc:spChg>
        <pc:spChg chg="add mod">
          <ac:chgData name="kamlarp satchavarodom" userId="72c4928c0270acea" providerId="LiveId" clId="{D9AD4208-9924-4EA5-B24C-B2C905BB38A9}" dt="2023-12-21T16:21:02.164" v="13620" actId="20577"/>
          <ac:spMkLst>
            <pc:docMk/>
            <pc:sldMk cId="1776084535" sldId="280"/>
            <ac:spMk id="18" creationId="{1500F0AA-7007-1C05-5819-B5D75416D1A5}"/>
          </ac:spMkLst>
        </pc:spChg>
        <pc:spChg chg="add del mod">
          <ac:chgData name="kamlarp satchavarodom" userId="72c4928c0270acea" providerId="LiveId" clId="{D9AD4208-9924-4EA5-B24C-B2C905BB38A9}" dt="2023-12-20T11:03:57.106" v="7861" actId="208"/>
          <ac:spMkLst>
            <pc:docMk/>
            <pc:sldMk cId="1776084535" sldId="280"/>
            <ac:spMk id="22" creationId="{6D49F8A8-6165-4073-8EBA-9F9C18FC5F77}"/>
          </ac:spMkLst>
        </pc:spChg>
        <pc:spChg chg="add mod">
          <ac:chgData name="kamlarp satchavarodom" userId="72c4928c0270acea" providerId="LiveId" clId="{D9AD4208-9924-4EA5-B24C-B2C905BB38A9}" dt="2023-12-20T11:04:29.012" v="7928" actId="14100"/>
          <ac:spMkLst>
            <pc:docMk/>
            <pc:sldMk cId="1776084535" sldId="280"/>
            <ac:spMk id="23" creationId="{15F66259-E6F2-0FD1-B0A7-041BB050C75A}"/>
          </ac:spMkLst>
        </pc:spChg>
        <pc:spChg chg="add del mod">
          <ac:chgData name="kamlarp satchavarodom" userId="72c4928c0270acea" providerId="LiveId" clId="{D9AD4208-9924-4EA5-B24C-B2C905BB38A9}" dt="2023-12-21T15:57:47.371" v="13441" actId="478"/>
          <ac:spMkLst>
            <pc:docMk/>
            <pc:sldMk cId="1776084535" sldId="280"/>
            <ac:spMk id="31" creationId="{8829196A-1F40-CEE9-3872-1545C19899E4}"/>
          </ac:spMkLst>
        </pc:spChg>
        <pc:spChg chg="add del mod">
          <ac:chgData name="kamlarp satchavarodom" userId="72c4928c0270acea" providerId="LiveId" clId="{D9AD4208-9924-4EA5-B24C-B2C905BB38A9}" dt="2023-12-20T10:18:01.614" v="7181" actId="478"/>
          <ac:spMkLst>
            <pc:docMk/>
            <pc:sldMk cId="1776084535" sldId="280"/>
            <ac:spMk id="32" creationId="{995888CC-FA60-F484-73F1-A4D16D1CA84A}"/>
          </ac:spMkLst>
        </pc:spChg>
        <pc:spChg chg="add del mod">
          <ac:chgData name="kamlarp satchavarodom" userId="72c4928c0270acea" providerId="LiveId" clId="{D9AD4208-9924-4EA5-B24C-B2C905BB38A9}" dt="2023-12-21T15:57:47.371" v="13441" actId="478"/>
          <ac:spMkLst>
            <pc:docMk/>
            <pc:sldMk cId="1776084535" sldId="280"/>
            <ac:spMk id="33" creationId="{85AFA075-77BE-94CD-2CD3-6FDB2177B41D}"/>
          </ac:spMkLst>
        </pc:spChg>
        <pc:spChg chg="add del mod">
          <ac:chgData name="kamlarp satchavarodom" userId="72c4928c0270acea" providerId="LiveId" clId="{D9AD4208-9924-4EA5-B24C-B2C905BB38A9}" dt="2023-12-21T15:57:47.371" v="13441" actId="478"/>
          <ac:spMkLst>
            <pc:docMk/>
            <pc:sldMk cId="1776084535" sldId="280"/>
            <ac:spMk id="34" creationId="{397ED7BF-33A0-1D57-BC41-8940F65E508E}"/>
          </ac:spMkLst>
        </pc:spChg>
        <pc:spChg chg="add del mod">
          <ac:chgData name="kamlarp satchavarodom" userId="72c4928c0270acea" providerId="LiveId" clId="{D9AD4208-9924-4EA5-B24C-B2C905BB38A9}" dt="2023-12-21T15:57:51.207" v="13442" actId="478"/>
          <ac:spMkLst>
            <pc:docMk/>
            <pc:sldMk cId="1776084535" sldId="280"/>
            <ac:spMk id="37" creationId="{E0DE744C-C60B-C2CC-FEB0-82332788E0D9}"/>
          </ac:spMkLst>
        </pc:spChg>
        <pc:spChg chg="add del mod">
          <ac:chgData name="kamlarp satchavarodom" userId="72c4928c0270acea" providerId="LiveId" clId="{D9AD4208-9924-4EA5-B24C-B2C905BB38A9}" dt="2023-12-21T15:57:47.371" v="13441" actId="478"/>
          <ac:spMkLst>
            <pc:docMk/>
            <pc:sldMk cId="1776084535" sldId="280"/>
            <ac:spMk id="38" creationId="{5A731BEB-3138-1CB8-5002-DC6E1816F929}"/>
          </ac:spMkLst>
        </pc:spChg>
        <pc:spChg chg="add del mod">
          <ac:chgData name="kamlarp satchavarodom" userId="72c4928c0270acea" providerId="LiveId" clId="{D9AD4208-9924-4EA5-B24C-B2C905BB38A9}" dt="2023-12-21T15:57:47.371" v="13441" actId="478"/>
          <ac:spMkLst>
            <pc:docMk/>
            <pc:sldMk cId="1776084535" sldId="280"/>
            <ac:spMk id="39" creationId="{E22017B5-7AE2-4FAB-3273-F8C8D9B0D0C5}"/>
          </ac:spMkLst>
        </pc:spChg>
        <pc:grpChg chg="add del mod">
          <ac:chgData name="kamlarp satchavarodom" userId="72c4928c0270acea" providerId="LiveId" clId="{D9AD4208-9924-4EA5-B24C-B2C905BB38A9}" dt="2023-12-20T09:46:00.316" v="6946" actId="165"/>
          <ac:grpSpMkLst>
            <pc:docMk/>
            <pc:sldMk cId="1776084535" sldId="280"/>
            <ac:grpSpMk id="6" creationId="{066B62DF-F25C-9B7A-2651-A0D993FD1C01}"/>
          </ac:grpSpMkLst>
        </pc:grpChg>
        <pc:picChg chg="add del mod topLvl modCrop">
          <ac:chgData name="kamlarp satchavarodom" userId="72c4928c0270acea" providerId="LiveId" clId="{D9AD4208-9924-4EA5-B24C-B2C905BB38A9}" dt="2023-12-20T10:19:12.081" v="7222" actId="478"/>
          <ac:picMkLst>
            <pc:docMk/>
            <pc:sldMk cId="1776084535" sldId="280"/>
            <ac:picMk id="4" creationId="{0171A8D5-823B-2DD2-DAAF-2A54F6551DDD}"/>
          </ac:picMkLst>
        </pc:picChg>
        <pc:picChg chg="add mod ord">
          <ac:chgData name="kamlarp satchavarodom" userId="72c4928c0270acea" providerId="LiveId" clId="{D9AD4208-9924-4EA5-B24C-B2C905BB38A9}" dt="2023-12-21T16:20:37.139" v="13609" actId="1076"/>
          <ac:picMkLst>
            <pc:docMk/>
            <pc:sldMk cId="1776084535" sldId="280"/>
            <ac:picMk id="4" creationId="{E793688B-AE72-29B7-7758-2B785138BD38}"/>
          </ac:picMkLst>
        </pc:picChg>
        <pc:picChg chg="add del mod">
          <ac:chgData name="kamlarp satchavarodom" userId="72c4928c0270acea" providerId="LiveId" clId="{D9AD4208-9924-4EA5-B24C-B2C905BB38A9}" dt="2023-12-20T10:08:12.058" v="7099" actId="478"/>
          <ac:picMkLst>
            <pc:docMk/>
            <pc:sldMk cId="1776084535" sldId="280"/>
            <ac:picMk id="19" creationId="{395E09F5-ED45-B525-0DAA-87D9A0C3D26C}"/>
          </ac:picMkLst>
        </pc:picChg>
        <pc:picChg chg="add del mod">
          <ac:chgData name="kamlarp satchavarodom" userId="72c4928c0270acea" providerId="LiveId" clId="{D9AD4208-9924-4EA5-B24C-B2C905BB38A9}" dt="2023-12-21T16:19:30.074" v="13604" actId="478"/>
          <ac:picMkLst>
            <pc:docMk/>
            <pc:sldMk cId="1776084535" sldId="280"/>
            <ac:picMk id="21" creationId="{176F3B1F-EAB3-689D-26FF-94BE359D022A}"/>
          </ac:picMkLst>
        </pc:picChg>
        <pc:cxnChg chg="add mod">
          <ac:chgData name="kamlarp satchavarodom" userId="72c4928c0270acea" providerId="LiveId" clId="{D9AD4208-9924-4EA5-B24C-B2C905BB38A9}" dt="2023-12-20T11:04:54.326" v="7931" actId="208"/>
          <ac:cxnSpMkLst>
            <pc:docMk/>
            <pc:sldMk cId="1776084535" sldId="280"/>
            <ac:cxnSpMk id="25" creationId="{7C842F20-9D0A-491E-BE17-4FB5DAD9CFA3}"/>
          </ac:cxnSpMkLst>
        </pc:cxnChg>
        <pc:cxnChg chg="add mod">
          <ac:chgData name="kamlarp satchavarodom" userId="72c4928c0270acea" providerId="LiveId" clId="{D9AD4208-9924-4EA5-B24C-B2C905BB38A9}" dt="2023-12-20T11:04:54.326" v="7931" actId="208"/>
          <ac:cxnSpMkLst>
            <pc:docMk/>
            <pc:sldMk cId="1776084535" sldId="280"/>
            <ac:cxnSpMk id="27" creationId="{15A3CE6E-0AAE-C4DE-1C3C-BC70CB78628D}"/>
          </ac:cxnSpMkLst>
        </pc:cxnChg>
        <pc:cxnChg chg="add del mod">
          <ac:chgData name="kamlarp satchavarodom" userId="72c4928c0270acea" providerId="LiveId" clId="{D9AD4208-9924-4EA5-B24C-B2C905BB38A9}" dt="2023-12-21T15:57:47.371" v="13441" actId="478"/>
          <ac:cxnSpMkLst>
            <pc:docMk/>
            <pc:sldMk cId="1776084535" sldId="280"/>
            <ac:cxnSpMk id="35" creationId="{85825AAC-CC7B-1C5F-0681-124A251CF751}"/>
          </ac:cxnSpMkLst>
        </pc:cxnChg>
        <pc:cxnChg chg="add del mod">
          <ac:chgData name="kamlarp satchavarodom" userId="72c4928c0270acea" providerId="LiveId" clId="{D9AD4208-9924-4EA5-B24C-B2C905BB38A9}" dt="2023-12-21T15:57:47.371" v="13441" actId="478"/>
          <ac:cxnSpMkLst>
            <pc:docMk/>
            <pc:sldMk cId="1776084535" sldId="280"/>
            <ac:cxnSpMk id="36" creationId="{FFC58047-7555-46B4-CC8A-E740053EFD20}"/>
          </ac:cxnSpMkLst>
        </pc:cxnChg>
        <pc:cxnChg chg="add del mod">
          <ac:chgData name="kamlarp satchavarodom" userId="72c4928c0270acea" providerId="LiveId" clId="{D9AD4208-9924-4EA5-B24C-B2C905BB38A9}" dt="2023-12-21T15:57:51.207" v="13442" actId="478"/>
          <ac:cxnSpMkLst>
            <pc:docMk/>
            <pc:sldMk cId="1776084535" sldId="280"/>
            <ac:cxnSpMk id="41" creationId="{59E56B97-07F3-F86E-4F82-3E3371213FF0}"/>
          </ac:cxnSpMkLst>
        </pc:cxnChg>
        <pc:cxnChg chg="add del mod">
          <ac:chgData name="kamlarp satchavarodom" userId="72c4928c0270acea" providerId="LiveId" clId="{D9AD4208-9924-4EA5-B24C-B2C905BB38A9}" dt="2023-12-21T15:57:47.371" v="13441" actId="478"/>
          <ac:cxnSpMkLst>
            <pc:docMk/>
            <pc:sldMk cId="1776084535" sldId="280"/>
            <ac:cxnSpMk id="43" creationId="{124C4274-F011-7DF7-5B7C-265E5503C407}"/>
          </ac:cxnSpMkLst>
        </pc:cxnChg>
      </pc:sldChg>
      <pc:sldChg chg="addSp modSp del mod">
        <pc:chgData name="kamlarp satchavarodom" userId="72c4928c0270acea" providerId="LiveId" clId="{D9AD4208-9924-4EA5-B24C-B2C905BB38A9}" dt="2023-12-21T15:57:08.751" v="13438" actId="47"/>
        <pc:sldMkLst>
          <pc:docMk/>
          <pc:sldMk cId="817971432" sldId="281"/>
        </pc:sldMkLst>
        <pc:spChg chg="add mod">
          <ac:chgData name="kamlarp satchavarodom" userId="72c4928c0270acea" providerId="LiveId" clId="{D9AD4208-9924-4EA5-B24C-B2C905BB38A9}" dt="2023-12-20T11:01:56.259" v="7834" actId="208"/>
          <ac:spMkLst>
            <pc:docMk/>
            <pc:sldMk cId="817971432" sldId="281"/>
            <ac:spMk id="5" creationId="{F4A29BFE-520A-BDF5-EF68-B015A963030B}"/>
          </ac:spMkLst>
        </pc:spChg>
        <pc:spChg chg="add mod">
          <ac:chgData name="kamlarp satchavarodom" userId="72c4928c0270acea" providerId="LiveId" clId="{D9AD4208-9924-4EA5-B24C-B2C905BB38A9}" dt="2023-12-20T11:01:56.259" v="7834" actId="208"/>
          <ac:spMkLst>
            <pc:docMk/>
            <pc:sldMk cId="817971432" sldId="281"/>
            <ac:spMk id="6" creationId="{F165133F-AD28-9E96-6E9B-9CBA5E870BC3}"/>
          </ac:spMkLst>
        </pc:spChg>
        <pc:spChg chg="mod">
          <ac:chgData name="kamlarp satchavarodom" userId="72c4928c0270acea" providerId="LiveId" clId="{D9AD4208-9924-4EA5-B24C-B2C905BB38A9}" dt="2023-12-20T03:27:57.169" v="1186" actId="20577"/>
          <ac:spMkLst>
            <pc:docMk/>
            <pc:sldMk cId="817971432" sldId="281"/>
            <ac:spMk id="7" creationId="{BD544FA5-B11D-253F-67BB-FB486ABE1BE8}"/>
          </ac:spMkLst>
        </pc:spChg>
        <pc:spChg chg="add mod ord">
          <ac:chgData name="kamlarp satchavarodom" userId="72c4928c0270acea" providerId="LiveId" clId="{D9AD4208-9924-4EA5-B24C-B2C905BB38A9}" dt="2023-12-20T11:01:45.514" v="7832" actId="208"/>
          <ac:spMkLst>
            <pc:docMk/>
            <pc:sldMk cId="817971432" sldId="281"/>
            <ac:spMk id="8" creationId="{D05E9770-2B92-FD2D-1180-8E76A0FAAF08}"/>
          </ac:spMkLst>
        </pc:spChg>
        <pc:spChg chg="add mod">
          <ac:chgData name="kamlarp satchavarodom" userId="72c4928c0270acea" providerId="LiveId" clId="{D9AD4208-9924-4EA5-B24C-B2C905BB38A9}" dt="2023-12-20T11:01:49.273" v="7833" actId="208"/>
          <ac:spMkLst>
            <pc:docMk/>
            <pc:sldMk cId="817971432" sldId="281"/>
            <ac:spMk id="9" creationId="{C2E03C9F-7DE9-189A-4A10-FAF423286840}"/>
          </ac:spMkLst>
        </pc:spChg>
        <pc:spChg chg="add mod">
          <ac:chgData name="kamlarp satchavarodom" userId="72c4928c0270acea" providerId="LiveId" clId="{D9AD4208-9924-4EA5-B24C-B2C905BB38A9}" dt="2023-12-20T10:59:22.038" v="7764" actId="20577"/>
          <ac:spMkLst>
            <pc:docMk/>
            <pc:sldMk cId="817971432" sldId="281"/>
            <ac:spMk id="10" creationId="{00760A7E-A297-D448-BEAE-F41209FE2984}"/>
          </ac:spMkLst>
        </pc:spChg>
        <pc:spChg chg="add mod">
          <ac:chgData name="kamlarp satchavarodom" userId="72c4928c0270acea" providerId="LiveId" clId="{D9AD4208-9924-4EA5-B24C-B2C905BB38A9}" dt="2023-12-20T11:03:04.906" v="7858" actId="20577"/>
          <ac:spMkLst>
            <pc:docMk/>
            <pc:sldMk cId="817971432" sldId="281"/>
            <ac:spMk id="13" creationId="{AA72228E-840B-7B12-C7DC-34365098CD4B}"/>
          </ac:spMkLst>
        </pc:spChg>
        <pc:spChg chg="add mod">
          <ac:chgData name="kamlarp satchavarodom" userId="72c4928c0270acea" providerId="LiveId" clId="{D9AD4208-9924-4EA5-B24C-B2C905BB38A9}" dt="2023-12-20T11:02:25.985" v="7856" actId="1038"/>
          <ac:spMkLst>
            <pc:docMk/>
            <pc:sldMk cId="817971432" sldId="281"/>
            <ac:spMk id="16" creationId="{D434443B-8593-C470-CA57-78DB3299E380}"/>
          </ac:spMkLst>
        </pc:spChg>
        <pc:spChg chg="add mod">
          <ac:chgData name="kamlarp satchavarodom" userId="72c4928c0270acea" providerId="LiveId" clId="{D9AD4208-9924-4EA5-B24C-B2C905BB38A9}" dt="2023-12-20T10:56:31.099" v="7726" actId="1037"/>
          <ac:spMkLst>
            <pc:docMk/>
            <pc:sldMk cId="817971432" sldId="281"/>
            <ac:spMk id="17" creationId="{965B4A09-5CE6-A143-9840-4AC81CE6AC65}"/>
          </ac:spMkLst>
        </pc:spChg>
        <pc:spChg chg="add mod">
          <ac:chgData name="kamlarp satchavarodom" userId="72c4928c0270acea" providerId="LiveId" clId="{D9AD4208-9924-4EA5-B24C-B2C905BB38A9}" dt="2023-12-21T04:06:05.433" v="10844" actId="20577"/>
          <ac:spMkLst>
            <pc:docMk/>
            <pc:sldMk cId="817971432" sldId="281"/>
            <ac:spMk id="18" creationId="{47A650D3-10E4-8DC1-FBD6-3603826A86CF}"/>
          </ac:spMkLst>
        </pc:spChg>
        <pc:picChg chg="add mod ord">
          <ac:chgData name="kamlarp satchavarodom" userId="72c4928c0270acea" providerId="LiveId" clId="{D9AD4208-9924-4EA5-B24C-B2C905BB38A9}" dt="2023-12-20T11:01:21.795" v="7830" actId="167"/>
          <ac:picMkLst>
            <pc:docMk/>
            <pc:sldMk cId="817971432" sldId="281"/>
            <ac:picMk id="4" creationId="{9D982C71-E2B4-A8F3-5441-CFD3B404BD7C}"/>
          </ac:picMkLst>
        </pc:picChg>
        <pc:cxnChg chg="add mod">
          <ac:chgData name="kamlarp satchavarodom" userId="72c4928c0270acea" providerId="LiveId" clId="{D9AD4208-9924-4EA5-B24C-B2C905BB38A9}" dt="2023-12-20T10:55:43.683" v="7706"/>
          <ac:cxnSpMkLst>
            <pc:docMk/>
            <pc:sldMk cId="817971432" sldId="281"/>
            <ac:cxnSpMk id="11" creationId="{E2F89301-8CEC-6EAB-82F5-009ABE5E793F}"/>
          </ac:cxnSpMkLst>
        </pc:cxnChg>
        <pc:cxnChg chg="add mod">
          <ac:chgData name="kamlarp satchavarodom" userId="72c4928c0270acea" providerId="LiveId" clId="{D9AD4208-9924-4EA5-B24C-B2C905BB38A9}" dt="2023-12-20T10:55:43.683" v="7706"/>
          <ac:cxnSpMkLst>
            <pc:docMk/>
            <pc:sldMk cId="817971432" sldId="281"/>
            <ac:cxnSpMk id="12" creationId="{5BD24EAE-0029-B51E-905F-E6A0E7E173B1}"/>
          </ac:cxnSpMkLst>
        </pc:cxnChg>
        <pc:cxnChg chg="add mod">
          <ac:chgData name="kamlarp satchavarodom" userId="72c4928c0270acea" providerId="LiveId" clId="{D9AD4208-9924-4EA5-B24C-B2C905BB38A9}" dt="2023-12-20T10:55:43.683" v="7706"/>
          <ac:cxnSpMkLst>
            <pc:docMk/>
            <pc:sldMk cId="817971432" sldId="281"/>
            <ac:cxnSpMk id="14" creationId="{E922C58D-E527-5B81-A94A-7ACA83D0B0F9}"/>
          </ac:cxnSpMkLst>
        </pc:cxnChg>
        <pc:cxnChg chg="add mod">
          <ac:chgData name="kamlarp satchavarodom" userId="72c4928c0270acea" providerId="LiveId" clId="{D9AD4208-9924-4EA5-B24C-B2C905BB38A9}" dt="2023-12-20T10:55:43.683" v="7706"/>
          <ac:cxnSpMkLst>
            <pc:docMk/>
            <pc:sldMk cId="817971432" sldId="281"/>
            <ac:cxnSpMk id="15" creationId="{928C41DE-0549-0A87-6429-056E612A1AC5}"/>
          </ac:cxnSpMkLst>
        </pc:cxnChg>
        <pc:cxnChg chg="add mod">
          <ac:chgData name="kamlarp satchavarodom" userId="72c4928c0270acea" providerId="LiveId" clId="{D9AD4208-9924-4EA5-B24C-B2C905BB38A9}" dt="2023-12-20T10:57:17.885" v="7758" actId="14100"/>
          <ac:cxnSpMkLst>
            <pc:docMk/>
            <pc:sldMk cId="817971432" sldId="281"/>
            <ac:cxnSpMk id="19" creationId="{CB1D21AE-B743-1FDE-8941-4FD15BB5B477}"/>
          </ac:cxnSpMkLst>
        </pc:cxnChg>
        <pc:cxnChg chg="add mod">
          <ac:chgData name="kamlarp satchavarodom" userId="72c4928c0270acea" providerId="LiveId" clId="{D9AD4208-9924-4EA5-B24C-B2C905BB38A9}" dt="2023-12-20T10:57:25.452" v="7760" actId="14100"/>
          <ac:cxnSpMkLst>
            <pc:docMk/>
            <pc:sldMk cId="817971432" sldId="281"/>
            <ac:cxnSpMk id="20" creationId="{6F7B5DF8-045D-DF4F-22A0-4A5E95B84BD7}"/>
          </ac:cxnSpMkLst>
        </pc:cxnChg>
      </pc:sldChg>
      <pc:sldChg chg="addSp delSp modSp mod">
        <pc:chgData name="kamlarp satchavarodom" userId="72c4928c0270acea" providerId="LiveId" clId="{D9AD4208-9924-4EA5-B24C-B2C905BB38A9}" dt="2023-12-21T16:22:34.014" v="13630" actId="1076"/>
        <pc:sldMkLst>
          <pc:docMk/>
          <pc:sldMk cId="2231211" sldId="282"/>
        </pc:sldMkLst>
        <pc:spChg chg="add del">
          <ac:chgData name="kamlarp satchavarodom" userId="72c4928c0270acea" providerId="LiveId" clId="{D9AD4208-9924-4EA5-B24C-B2C905BB38A9}" dt="2023-12-21T16:22:29.355" v="13626" actId="22"/>
          <ac:spMkLst>
            <pc:docMk/>
            <pc:sldMk cId="2231211" sldId="282"/>
            <ac:spMk id="5" creationId="{65633C98-25EF-B1EA-0800-89757751EF39}"/>
          </ac:spMkLst>
        </pc:spChg>
        <pc:spChg chg="mod">
          <ac:chgData name="kamlarp satchavarodom" userId="72c4928c0270acea" providerId="LiveId" clId="{D9AD4208-9924-4EA5-B24C-B2C905BB38A9}" dt="2023-12-20T15:14:34.559" v="7976" actId="20577"/>
          <ac:spMkLst>
            <pc:docMk/>
            <pc:sldMk cId="2231211" sldId="282"/>
            <ac:spMk id="7" creationId="{BD544FA5-B11D-253F-67BB-FB486ABE1BE8}"/>
          </ac:spMkLst>
        </pc:spChg>
        <pc:picChg chg="add del mod">
          <ac:chgData name="kamlarp satchavarodom" userId="72c4928c0270acea" providerId="LiveId" clId="{D9AD4208-9924-4EA5-B24C-B2C905BB38A9}" dt="2023-12-21T16:22:22.429" v="13623" actId="478"/>
          <ac:picMkLst>
            <pc:docMk/>
            <pc:sldMk cId="2231211" sldId="282"/>
            <ac:picMk id="3" creationId="{62792952-B6A4-2F86-5455-F669A1EAB928}"/>
          </ac:picMkLst>
        </pc:picChg>
        <pc:picChg chg="add mod">
          <ac:chgData name="kamlarp satchavarodom" userId="72c4928c0270acea" providerId="LiveId" clId="{D9AD4208-9924-4EA5-B24C-B2C905BB38A9}" dt="2023-12-21T16:22:34.014" v="13630" actId="1076"/>
          <ac:picMkLst>
            <pc:docMk/>
            <pc:sldMk cId="2231211" sldId="282"/>
            <ac:picMk id="6" creationId="{11358582-07CA-90D2-C050-178FF4EFB6EC}"/>
          </ac:picMkLst>
        </pc:picChg>
      </pc:sldChg>
      <pc:sldChg chg="addSp modSp del mod ord">
        <pc:chgData name="kamlarp satchavarodom" userId="72c4928c0270acea" providerId="LiveId" clId="{D9AD4208-9924-4EA5-B24C-B2C905BB38A9}" dt="2023-12-20T06:36:38.076" v="5179" actId="47"/>
        <pc:sldMkLst>
          <pc:docMk/>
          <pc:sldMk cId="1457721498" sldId="283"/>
        </pc:sldMkLst>
        <pc:spChg chg="add mod">
          <ac:chgData name="kamlarp satchavarodom" userId="72c4928c0270acea" providerId="LiveId" clId="{D9AD4208-9924-4EA5-B24C-B2C905BB38A9}" dt="2023-12-20T03:29:33.749" v="1252" actId="1076"/>
          <ac:spMkLst>
            <pc:docMk/>
            <pc:sldMk cId="1457721498" sldId="283"/>
            <ac:spMk id="3" creationId="{90907604-253C-684A-96E7-FF29A8B45906}"/>
          </ac:spMkLst>
        </pc:spChg>
        <pc:spChg chg="mod">
          <ac:chgData name="kamlarp satchavarodom" userId="72c4928c0270acea" providerId="LiveId" clId="{D9AD4208-9924-4EA5-B24C-B2C905BB38A9}" dt="2023-12-20T03:28:38.521" v="1222" actId="20577"/>
          <ac:spMkLst>
            <pc:docMk/>
            <pc:sldMk cId="1457721498" sldId="283"/>
            <ac:spMk id="7" creationId="{BD544FA5-B11D-253F-67BB-FB486ABE1BE8}"/>
          </ac:spMkLst>
        </pc:spChg>
      </pc:sldChg>
      <pc:sldChg chg="addSp delSp modSp add del mod">
        <pc:chgData name="kamlarp satchavarodom" userId="72c4928c0270acea" providerId="LiveId" clId="{D9AD4208-9924-4EA5-B24C-B2C905BB38A9}" dt="2023-12-21T15:58:32.215" v="13446" actId="47"/>
        <pc:sldMkLst>
          <pc:docMk/>
          <pc:sldMk cId="1707269554" sldId="284"/>
        </pc:sldMkLst>
        <pc:spChg chg="del mod">
          <ac:chgData name="kamlarp satchavarodom" userId="72c4928c0270acea" providerId="LiveId" clId="{D9AD4208-9924-4EA5-B24C-B2C905BB38A9}" dt="2023-12-21T03:51:27.009" v="10133" actId="478"/>
          <ac:spMkLst>
            <pc:docMk/>
            <pc:sldMk cId="1707269554" sldId="284"/>
            <ac:spMk id="3" creationId="{90907604-253C-684A-96E7-FF29A8B45906}"/>
          </ac:spMkLst>
        </pc:spChg>
        <pc:spChg chg="del mod">
          <ac:chgData name="kamlarp satchavarodom" userId="72c4928c0270acea" providerId="LiveId" clId="{D9AD4208-9924-4EA5-B24C-B2C905BB38A9}" dt="2023-12-21T04:02:44.047" v="10695" actId="478"/>
          <ac:spMkLst>
            <pc:docMk/>
            <pc:sldMk cId="1707269554" sldId="284"/>
            <ac:spMk id="4" creationId="{AB85BE11-8728-6615-E17E-D30379AA7EE4}"/>
          </ac:spMkLst>
        </pc:spChg>
        <pc:spChg chg="add mod">
          <ac:chgData name="kamlarp satchavarodom" userId="72c4928c0270acea" providerId="LiveId" clId="{D9AD4208-9924-4EA5-B24C-B2C905BB38A9}" dt="2023-12-21T04:03:07.701" v="10725" actId="14100"/>
          <ac:spMkLst>
            <pc:docMk/>
            <pc:sldMk cId="1707269554" sldId="284"/>
            <ac:spMk id="5" creationId="{F9655785-A538-9964-4226-778B20F557C4}"/>
          </ac:spMkLst>
        </pc:spChg>
      </pc:sldChg>
      <pc:sldChg chg="add del">
        <pc:chgData name="kamlarp satchavarodom" userId="72c4928c0270acea" providerId="LiveId" clId="{D9AD4208-9924-4EA5-B24C-B2C905BB38A9}" dt="2023-12-20T15:16:17.536" v="7977" actId="47"/>
        <pc:sldMkLst>
          <pc:docMk/>
          <pc:sldMk cId="1580993478" sldId="285"/>
        </pc:sldMkLst>
      </pc:sldChg>
      <pc:sldChg chg="add del">
        <pc:chgData name="kamlarp satchavarodom" userId="72c4928c0270acea" providerId="LiveId" clId="{D9AD4208-9924-4EA5-B24C-B2C905BB38A9}" dt="2023-12-20T15:16:17.536" v="7977" actId="47"/>
        <pc:sldMkLst>
          <pc:docMk/>
          <pc:sldMk cId="590064600" sldId="286"/>
        </pc:sldMkLst>
      </pc:sldChg>
      <pc:sldChg chg="add del">
        <pc:chgData name="kamlarp satchavarodom" userId="72c4928c0270acea" providerId="LiveId" clId="{D9AD4208-9924-4EA5-B24C-B2C905BB38A9}" dt="2023-12-20T15:16:17.536" v="7977" actId="47"/>
        <pc:sldMkLst>
          <pc:docMk/>
          <pc:sldMk cId="443010012" sldId="287"/>
        </pc:sldMkLst>
      </pc:sldChg>
      <pc:sldChg chg="addSp modSp mod">
        <pc:chgData name="kamlarp satchavarodom" userId="72c4928c0270acea" providerId="LiveId" clId="{D9AD4208-9924-4EA5-B24C-B2C905BB38A9}" dt="2023-12-21T04:27:02.776" v="11342" actId="207"/>
        <pc:sldMkLst>
          <pc:docMk/>
          <pc:sldMk cId="3610219168" sldId="288"/>
        </pc:sldMkLst>
        <pc:spChg chg="add mod">
          <ac:chgData name="kamlarp satchavarodom" userId="72c4928c0270acea" providerId="LiveId" clId="{D9AD4208-9924-4EA5-B24C-B2C905BB38A9}" dt="2023-12-20T04:25:42.325" v="2367" actId="1582"/>
          <ac:spMkLst>
            <pc:docMk/>
            <pc:sldMk cId="3610219168" sldId="288"/>
            <ac:spMk id="3" creationId="{075EB6FD-B2D2-DEA2-AA69-8D7358B48C6A}"/>
          </ac:spMkLst>
        </pc:spChg>
        <pc:spChg chg="add mod">
          <ac:chgData name="kamlarp satchavarodom" userId="72c4928c0270acea" providerId="LiveId" clId="{D9AD4208-9924-4EA5-B24C-B2C905BB38A9}" dt="2023-12-20T04:25:58.405" v="2372" actId="14100"/>
          <ac:spMkLst>
            <pc:docMk/>
            <pc:sldMk cId="3610219168" sldId="288"/>
            <ac:spMk id="4" creationId="{BCB40329-2B06-64D0-E620-B2BE5AFCE789}"/>
          </ac:spMkLst>
        </pc:spChg>
        <pc:spChg chg="add mod">
          <ac:chgData name="kamlarp satchavarodom" userId="72c4928c0270acea" providerId="LiveId" clId="{D9AD4208-9924-4EA5-B24C-B2C905BB38A9}" dt="2023-12-21T04:26:59.533" v="11341" actId="207"/>
          <ac:spMkLst>
            <pc:docMk/>
            <pc:sldMk cId="3610219168" sldId="288"/>
            <ac:spMk id="5" creationId="{0297E5F7-D98B-76C1-646D-7462CBA5B099}"/>
          </ac:spMkLst>
        </pc:spChg>
        <pc:spChg chg="mod">
          <ac:chgData name="kamlarp satchavarodom" userId="72c4928c0270acea" providerId="LiveId" clId="{D9AD4208-9924-4EA5-B24C-B2C905BB38A9}" dt="2023-12-20T04:10:24.227" v="2363" actId="207"/>
          <ac:spMkLst>
            <pc:docMk/>
            <pc:sldMk cId="3610219168" sldId="288"/>
            <ac:spMk id="7" creationId="{BD544FA5-B11D-253F-67BB-FB486ABE1BE8}"/>
          </ac:spMkLst>
        </pc:spChg>
        <pc:spChg chg="add mod">
          <ac:chgData name="kamlarp satchavarodom" userId="72c4928c0270acea" providerId="LiveId" clId="{D9AD4208-9924-4EA5-B24C-B2C905BB38A9}" dt="2023-12-21T04:27:02.776" v="11342" actId="207"/>
          <ac:spMkLst>
            <pc:docMk/>
            <pc:sldMk cId="3610219168" sldId="288"/>
            <ac:spMk id="9" creationId="{46AB17EA-96C0-9573-B7C2-7D9FA292A13B}"/>
          </ac:spMkLst>
        </pc:spChg>
        <pc:picChg chg="mod">
          <ac:chgData name="kamlarp satchavarodom" userId="72c4928c0270acea" providerId="LiveId" clId="{D9AD4208-9924-4EA5-B24C-B2C905BB38A9}" dt="2023-12-20T04:25:48.990" v="2370" actId="1076"/>
          <ac:picMkLst>
            <pc:docMk/>
            <pc:sldMk cId="3610219168" sldId="288"/>
            <ac:picMk id="6" creationId="{47FE94A3-4846-643A-047A-29DE7743B31D}"/>
          </ac:picMkLst>
        </pc:picChg>
      </pc:sldChg>
      <pc:sldChg chg="addSp delSp modSp add mod">
        <pc:chgData name="kamlarp satchavarodom" userId="72c4928c0270acea" providerId="LiveId" clId="{D9AD4208-9924-4EA5-B24C-B2C905BB38A9}" dt="2023-12-21T03:49:37.769" v="10086"/>
        <pc:sldMkLst>
          <pc:docMk/>
          <pc:sldMk cId="3790713066" sldId="289"/>
        </pc:sldMkLst>
        <pc:spChg chg="mod">
          <ac:chgData name="kamlarp satchavarodom" userId="72c4928c0270acea" providerId="LiveId" clId="{D9AD4208-9924-4EA5-B24C-B2C905BB38A9}" dt="2023-12-21T03:34:10.285" v="9620" actId="108"/>
          <ac:spMkLst>
            <pc:docMk/>
            <pc:sldMk cId="3790713066" sldId="289"/>
            <ac:spMk id="5" creationId="{6C0A919B-8466-C7AA-9C37-EBEC80C20C0C}"/>
          </ac:spMkLst>
        </pc:spChg>
        <pc:spChg chg="add del mod">
          <ac:chgData name="kamlarp satchavarodom" userId="72c4928c0270acea" providerId="LiveId" clId="{D9AD4208-9924-4EA5-B24C-B2C905BB38A9}" dt="2023-12-20T05:38:50.590" v="4212" actId="478"/>
          <ac:spMkLst>
            <pc:docMk/>
            <pc:sldMk cId="3790713066" sldId="289"/>
            <ac:spMk id="6" creationId="{22950406-0372-3041-C398-E85C6BF568EE}"/>
          </ac:spMkLst>
        </pc:spChg>
        <pc:spChg chg="add mod">
          <ac:chgData name="kamlarp satchavarodom" userId="72c4928c0270acea" providerId="LiveId" clId="{D9AD4208-9924-4EA5-B24C-B2C905BB38A9}" dt="2023-12-21T03:43:47.578" v="9947"/>
          <ac:spMkLst>
            <pc:docMk/>
            <pc:sldMk cId="3790713066" sldId="289"/>
            <ac:spMk id="6" creationId="{A57AEE47-7A1D-FADD-529C-604DC74544CB}"/>
          </ac:spMkLst>
        </pc:spChg>
        <pc:spChg chg="del mod">
          <ac:chgData name="kamlarp satchavarodom" userId="72c4928c0270acea" providerId="LiveId" clId="{D9AD4208-9924-4EA5-B24C-B2C905BB38A9}" dt="2023-12-21T03:45:43.315" v="9958" actId="478"/>
          <ac:spMkLst>
            <pc:docMk/>
            <pc:sldMk cId="3790713066" sldId="289"/>
            <ac:spMk id="8" creationId="{EA446B27-85E7-E779-76E1-E9F18D14901D}"/>
          </ac:spMkLst>
        </pc:spChg>
        <pc:spChg chg="add mod">
          <ac:chgData name="kamlarp satchavarodom" userId="72c4928c0270acea" providerId="LiveId" clId="{D9AD4208-9924-4EA5-B24C-B2C905BB38A9}" dt="2023-12-20T05:39:09.744" v="4214" actId="1076"/>
          <ac:spMkLst>
            <pc:docMk/>
            <pc:sldMk cId="3790713066" sldId="289"/>
            <ac:spMk id="9" creationId="{7E8E2C20-AF98-35A1-CB88-AFFC05FAEBC5}"/>
          </ac:spMkLst>
        </pc:spChg>
        <pc:spChg chg="mod">
          <ac:chgData name="kamlarp satchavarodom" userId="72c4928c0270acea" providerId="LiveId" clId="{D9AD4208-9924-4EA5-B24C-B2C905BB38A9}" dt="2023-12-21T03:34:15.630" v="9622" actId="108"/>
          <ac:spMkLst>
            <pc:docMk/>
            <pc:sldMk cId="3790713066" sldId="289"/>
            <ac:spMk id="10" creationId="{999503FF-10DC-0A0A-8B12-E21F4D51BD00}"/>
          </ac:spMkLst>
        </pc:spChg>
        <pc:spChg chg="add mod">
          <ac:chgData name="kamlarp satchavarodom" userId="72c4928c0270acea" providerId="LiveId" clId="{D9AD4208-9924-4EA5-B24C-B2C905BB38A9}" dt="2023-12-21T03:43:47.578" v="9947"/>
          <ac:spMkLst>
            <pc:docMk/>
            <pc:sldMk cId="3790713066" sldId="289"/>
            <ac:spMk id="11" creationId="{6B576686-BB6D-F462-8651-DB26F9462A5F}"/>
          </ac:spMkLst>
        </pc:spChg>
        <pc:spChg chg="mod">
          <ac:chgData name="kamlarp satchavarodom" userId="72c4928c0270acea" providerId="LiveId" clId="{D9AD4208-9924-4EA5-B24C-B2C905BB38A9}" dt="2023-12-21T03:48:27.973" v="10040" actId="20577"/>
          <ac:spMkLst>
            <pc:docMk/>
            <pc:sldMk cId="3790713066" sldId="289"/>
            <ac:spMk id="12" creationId="{DB791624-83B5-C9B8-A167-E1CAA3EB30B9}"/>
          </ac:spMkLst>
        </pc:spChg>
        <pc:spChg chg="add mod">
          <ac:chgData name="kamlarp satchavarodom" userId="72c4928c0270acea" providerId="LiveId" clId="{D9AD4208-9924-4EA5-B24C-B2C905BB38A9}" dt="2023-12-21T03:43:47.578" v="9947"/>
          <ac:spMkLst>
            <pc:docMk/>
            <pc:sldMk cId="3790713066" sldId="289"/>
            <ac:spMk id="13" creationId="{BD92BD3C-C1A0-69C0-9506-AC2A16F1B522}"/>
          </ac:spMkLst>
        </pc:spChg>
        <pc:spChg chg="mod">
          <ac:chgData name="kamlarp satchavarodom" userId="72c4928c0270acea" providerId="LiveId" clId="{D9AD4208-9924-4EA5-B24C-B2C905BB38A9}" dt="2023-12-21T03:35:07.476" v="9630" actId="108"/>
          <ac:spMkLst>
            <pc:docMk/>
            <pc:sldMk cId="3790713066" sldId="289"/>
            <ac:spMk id="16" creationId="{5568513A-B46D-2A96-E6C7-08B36B3086FB}"/>
          </ac:spMkLst>
        </pc:spChg>
        <pc:spChg chg="mod">
          <ac:chgData name="kamlarp satchavarodom" userId="72c4928c0270acea" providerId="LiveId" clId="{D9AD4208-9924-4EA5-B24C-B2C905BB38A9}" dt="2023-12-21T03:35:15.965" v="9632" actId="108"/>
          <ac:spMkLst>
            <pc:docMk/>
            <pc:sldMk cId="3790713066" sldId="289"/>
            <ac:spMk id="17" creationId="{1281A2F8-B5AC-DE0E-73CA-2F74B5C7BDCF}"/>
          </ac:spMkLst>
        </pc:spChg>
        <pc:spChg chg="mod">
          <ac:chgData name="kamlarp satchavarodom" userId="72c4928c0270acea" providerId="LiveId" clId="{D9AD4208-9924-4EA5-B24C-B2C905BB38A9}" dt="2023-12-21T03:49:33.002" v="10085"/>
          <ac:spMkLst>
            <pc:docMk/>
            <pc:sldMk cId="3790713066" sldId="289"/>
            <ac:spMk id="18" creationId="{F4ACFC65-E024-17A9-D4D1-4A5456E764ED}"/>
          </ac:spMkLst>
        </pc:spChg>
        <pc:spChg chg="mod">
          <ac:chgData name="kamlarp satchavarodom" userId="72c4928c0270acea" providerId="LiveId" clId="{D9AD4208-9924-4EA5-B24C-B2C905BB38A9}" dt="2023-12-21T03:49:37.769" v="10086"/>
          <ac:spMkLst>
            <pc:docMk/>
            <pc:sldMk cId="3790713066" sldId="289"/>
            <ac:spMk id="19" creationId="{7E2547EE-7BB8-C189-F53E-8516813472A7}"/>
          </ac:spMkLst>
        </pc:spChg>
        <pc:spChg chg="add mod">
          <ac:chgData name="kamlarp satchavarodom" userId="72c4928c0270acea" providerId="LiveId" clId="{D9AD4208-9924-4EA5-B24C-B2C905BB38A9}" dt="2023-12-21T03:43:37.242" v="9946" actId="14100"/>
          <ac:spMkLst>
            <pc:docMk/>
            <pc:sldMk cId="3790713066" sldId="289"/>
            <ac:spMk id="20" creationId="{5898540C-1F99-5198-F066-99E2345C032A}"/>
          </ac:spMkLst>
        </pc:spChg>
        <pc:spChg chg="add mod">
          <ac:chgData name="kamlarp satchavarodom" userId="72c4928c0270acea" providerId="LiveId" clId="{D9AD4208-9924-4EA5-B24C-B2C905BB38A9}" dt="2023-12-21T03:35:27.470" v="9633" actId="14100"/>
          <ac:spMkLst>
            <pc:docMk/>
            <pc:sldMk cId="3790713066" sldId="289"/>
            <ac:spMk id="21" creationId="{C16E6A83-2E6C-4DE2-7BFB-6F70B3321908}"/>
          </ac:spMkLst>
        </pc:spChg>
        <pc:spChg chg="add mod">
          <ac:chgData name="kamlarp satchavarodom" userId="72c4928c0270acea" providerId="LiveId" clId="{D9AD4208-9924-4EA5-B24C-B2C905BB38A9}" dt="2023-12-21T03:43:47.578" v="9947"/>
          <ac:spMkLst>
            <pc:docMk/>
            <pc:sldMk cId="3790713066" sldId="289"/>
            <ac:spMk id="22" creationId="{E52CA56E-465A-93B7-D293-2C33F3ECD909}"/>
          </ac:spMkLst>
        </pc:spChg>
        <pc:spChg chg="mod">
          <ac:chgData name="kamlarp satchavarodom" userId="72c4928c0270acea" providerId="LiveId" clId="{D9AD4208-9924-4EA5-B24C-B2C905BB38A9}" dt="2023-12-21T03:34:25.913" v="9624" actId="108"/>
          <ac:spMkLst>
            <pc:docMk/>
            <pc:sldMk cId="3790713066" sldId="289"/>
            <ac:spMk id="26" creationId="{F29141CA-B5C4-733A-C440-7E2264A9D901}"/>
          </ac:spMkLst>
        </pc:spChg>
        <pc:spChg chg="mod">
          <ac:chgData name="kamlarp satchavarodom" userId="72c4928c0270acea" providerId="LiveId" clId="{D9AD4208-9924-4EA5-B24C-B2C905BB38A9}" dt="2023-12-21T03:34:28.540" v="9625" actId="108"/>
          <ac:spMkLst>
            <pc:docMk/>
            <pc:sldMk cId="3790713066" sldId="289"/>
            <ac:spMk id="27" creationId="{1EFF1D9F-7A23-3334-F07E-0D8F212A5A16}"/>
          </ac:spMkLst>
        </pc:spChg>
        <pc:spChg chg="del mod">
          <ac:chgData name="kamlarp satchavarodom" userId="72c4928c0270acea" providerId="LiveId" clId="{D9AD4208-9924-4EA5-B24C-B2C905BB38A9}" dt="2023-12-21T03:45:43.315" v="9958" actId="478"/>
          <ac:spMkLst>
            <pc:docMk/>
            <pc:sldMk cId="3790713066" sldId="289"/>
            <ac:spMk id="28" creationId="{5965E056-9D00-C49E-2261-F71E3CC5ADE1}"/>
          </ac:spMkLst>
        </pc:spChg>
        <pc:spChg chg="mod">
          <ac:chgData name="kamlarp satchavarodom" userId="72c4928c0270acea" providerId="LiveId" clId="{D9AD4208-9924-4EA5-B24C-B2C905BB38A9}" dt="2023-12-21T03:48:32.458" v="10045" actId="20577"/>
          <ac:spMkLst>
            <pc:docMk/>
            <pc:sldMk cId="3790713066" sldId="289"/>
            <ac:spMk id="29" creationId="{F0C5210B-80CB-46D2-3324-750759EA49C9}"/>
          </ac:spMkLst>
        </pc:spChg>
        <pc:spChg chg="del">
          <ac:chgData name="kamlarp satchavarodom" userId="72c4928c0270acea" providerId="LiveId" clId="{D9AD4208-9924-4EA5-B24C-B2C905BB38A9}" dt="2023-12-20T05:33:33.635" v="3812" actId="478"/>
          <ac:spMkLst>
            <pc:docMk/>
            <pc:sldMk cId="3790713066" sldId="289"/>
            <ac:spMk id="81" creationId="{2203B412-C34F-2899-6E2A-71AB03C0CC10}"/>
          </ac:spMkLst>
        </pc:spChg>
        <pc:spChg chg="del mod">
          <ac:chgData name="kamlarp satchavarodom" userId="72c4928c0270acea" providerId="LiveId" clId="{D9AD4208-9924-4EA5-B24C-B2C905BB38A9}" dt="2023-12-20T05:38:50.590" v="4212" actId="478"/>
          <ac:spMkLst>
            <pc:docMk/>
            <pc:sldMk cId="3790713066" sldId="289"/>
            <ac:spMk id="82" creationId="{B3F8F5D6-BAE1-0311-9085-EC5C821979BC}"/>
          </ac:spMkLst>
        </pc:spChg>
        <pc:spChg chg="del">
          <ac:chgData name="kamlarp satchavarodom" userId="72c4928c0270acea" providerId="LiveId" clId="{D9AD4208-9924-4EA5-B24C-B2C905BB38A9}" dt="2023-12-20T05:33:45.118" v="3815" actId="478"/>
          <ac:spMkLst>
            <pc:docMk/>
            <pc:sldMk cId="3790713066" sldId="289"/>
            <ac:spMk id="83" creationId="{04F11B85-823D-5BBA-025C-49362FA480C5}"/>
          </ac:spMkLst>
        </pc:spChg>
        <pc:spChg chg="del">
          <ac:chgData name="kamlarp satchavarodom" userId="72c4928c0270acea" providerId="LiveId" clId="{D9AD4208-9924-4EA5-B24C-B2C905BB38A9}" dt="2023-12-20T05:33:35.335" v="3813" actId="478"/>
          <ac:spMkLst>
            <pc:docMk/>
            <pc:sldMk cId="3790713066" sldId="289"/>
            <ac:spMk id="84" creationId="{B1FC6306-6AFF-BB6C-A366-AA0133A07407}"/>
          </ac:spMkLst>
        </pc:spChg>
        <pc:cxnChg chg="del mod">
          <ac:chgData name="kamlarp satchavarodom" userId="72c4928c0270acea" providerId="LiveId" clId="{D9AD4208-9924-4EA5-B24C-B2C905BB38A9}" dt="2023-12-21T03:45:43.315" v="9958" actId="478"/>
          <ac:cxnSpMkLst>
            <pc:docMk/>
            <pc:sldMk cId="3790713066" sldId="289"/>
            <ac:cxnSpMk id="42" creationId="{B25AF8E9-0BF0-6AF6-E91A-48DCF2A71EA3}"/>
          </ac:cxnSpMkLst>
        </pc:cxnChg>
        <pc:cxnChg chg="del mod">
          <ac:chgData name="kamlarp satchavarodom" userId="72c4928c0270acea" providerId="LiveId" clId="{D9AD4208-9924-4EA5-B24C-B2C905BB38A9}" dt="2023-12-21T03:45:43.315" v="9958" actId="478"/>
          <ac:cxnSpMkLst>
            <pc:docMk/>
            <pc:sldMk cId="3790713066" sldId="289"/>
            <ac:cxnSpMk id="46" creationId="{6E272506-0547-819A-5C69-DECC4647526A}"/>
          </ac:cxnSpMkLst>
        </pc:cxnChg>
        <pc:cxnChg chg="mod">
          <ac:chgData name="kamlarp satchavarodom" userId="72c4928c0270acea" providerId="LiveId" clId="{D9AD4208-9924-4EA5-B24C-B2C905BB38A9}" dt="2023-12-20T05:41:17.295" v="4228" actId="14100"/>
          <ac:cxnSpMkLst>
            <pc:docMk/>
            <pc:sldMk cId="3790713066" sldId="289"/>
            <ac:cxnSpMk id="67" creationId="{35DB8E07-71A7-204A-041D-75210D5B8957}"/>
          </ac:cxnSpMkLst>
        </pc:cxnChg>
        <pc:cxnChg chg="mod">
          <ac:chgData name="kamlarp satchavarodom" userId="72c4928c0270acea" providerId="LiveId" clId="{D9AD4208-9924-4EA5-B24C-B2C905BB38A9}" dt="2023-12-20T05:41:15.002" v="4227" actId="14100"/>
          <ac:cxnSpMkLst>
            <pc:docMk/>
            <pc:sldMk cId="3790713066" sldId="289"/>
            <ac:cxnSpMk id="70" creationId="{8425FFBB-95B8-1DCE-C5BB-3AD9D044ACB9}"/>
          </ac:cxnSpMkLst>
        </pc:cxnChg>
      </pc:sldChg>
      <pc:sldChg chg="addSp delSp modSp add mod">
        <pc:chgData name="kamlarp satchavarodom" userId="72c4928c0270acea" providerId="LiveId" clId="{D9AD4208-9924-4EA5-B24C-B2C905BB38A9}" dt="2023-12-21T03:49:46.479" v="10088"/>
        <pc:sldMkLst>
          <pc:docMk/>
          <pc:sldMk cId="2899922598" sldId="290"/>
        </pc:sldMkLst>
        <pc:spChg chg="add mod">
          <ac:chgData name="kamlarp satchavarodom" userId="72c4928c0270acea" providerId="LiveId" clId="{D9AD4208-9924-4EA5-B24C-B2C905BB38A9}" dt="2023-12-20T05:36:28.729" v="3981" actId="693"/>
          <ac:spMkLst>
            <pc:docMk/>
            <pc:sldMk cId="2899922598" sldId="290"/>
            <ac:spMk id="6" creationId="{4F200257-A868-C34F-EACA-E8618977B5E4}"/>
          </ac:spMkLst>
        </pc:spChg>
        <pc:spChg chg="del">
          <ac:chgData name="kamlarp satchavarodom" userId="72c4928c0270acea" providerId="LiveId" clId="{D9AD4208-9924-4EA5-B24C-B2C905BB38A9}" dt="2023-12-21T03:45:53.024" v="9959" actId="478"/>
          <ac:spMkLst>
            <pc:docMk/>
            <pc:sldMk cId="2899922598" sldId="290"/>
            <ac:spMk id="8" creationId="{EA446B27-85E7-E779-76E1-E9F18D14901D}"/>
          </ac:spMkLst>
        </pc:spChg>
        <pc:spChg chg="add mod">
          <ac:chgData name="kamlarp satchavarodom" userId="72c4928c0270acea" providerId="LiveId" clId="{D9AD4208-9924-4EA5-B24C-B2C905BB38A9}" dt="2023-12-21T03:46:56.883" v="9969"/>
          <ac:spMkLst>
            <pc:docMk/>
            <pc:sldMk cId="2899922598" sldId="290"/>
            <ac:spMk id="9" creationId="{99A75388-9547-D71A-89E1-685BA1C812E9}"/>
          </ac:spMkLst>
        </pc:spChg>
        <pc:spChg chg="add mod">
          <ac:chgData name="kamlarp satchavarodom" userId="72c4928c0270acea" providerId="LiveId" clId="{D9AD4208-9924-4EA5-B24C-B2C905BB38A9}" dt="2023-12-21T03:46:56.883" v="9969"/>
          <ac:spMkLst>
            <pc:docMk/>
            <pc:sldMk cId="2899922598" sldId="290"/>
            <ac:spMk id="11" creationId="{F8F62478-D90B-7AAB-1906-508DA60CF16C}"/>
          </ac:spMkLst>
        </pc:spChg>
        <pc:spChg chg="mod">
          <ac:chgData name="kamlarp satchavarodom" userId="72c4928c0270acea" providerId="LiveId" clId="{D9AD4208-9924-4EA5-B24C-B2C905BB38A9}" dt="2023-12-21T03:48:36.873" v="10050" actId="20577"/>
          <ac:spMkLst>
            <pc:docMk/>
            <pc:sldMk cId="2899922598" sldId="290"/>
            <ac:spMk id="12" creationId="{DB791624-83B5-C9B8-A167-E1CAA3EB30B9}"/>
          </ac:spMkLst>
        </pc:spChg>
        <pc:spChg chg="add mod">
          <ac:chgData name="kamlarp satchavarodom" userId="72c4928c0270acea" providerId="LiveId" clId="{D9AD4208-9924-4EA5-B24C-B2C905BB38A9}" dt="2023-12-21T03:46:56.883" v="9969"/>
          <ac:spMkLst>
            <pc:docMk/>
            <pc:sldMk cId="2899922598" sldId="290"/>
            <ac:spMk id="13" creationId="{7C35039D-F47D-904B-32A6-F458671F8A18}"/>
          </ac:spMkLst>
        </pc:spChg>
        <pc:spChg chg="mod">
          <ac:chgData name="kamlarp satchavarodom" userId="72c4928c0270acea" providerId="LiveId" clId="{D9AD4208-9924-4EA5-B24C-B2C905BB38A9}" dt="2023-12-21T03:47:21.999" v="9974" actId="207"/>
          <ac:spMkLst>
            <pc:docMk/>
            <pc:sldMk cId="2899922598" sldId="290"/>
            <ac:spMk id="14" creationId="{FA963EE9-D2EB-54E4-1936-51B13FCF708A}"/>
          </ac:spMkLst>
        </pc:spChg>
        <pc:spChg chg="mod">
          <ac:chgData name="kamlarp satchavarodom" userId="72c4928c0270acea" providerId="LiveId" clId="{D9AD4208-9924-4EA5-B24C-B2C905BB38A9}" dt="2023-12-21T03:47:21.999" v="9974" actId="207"/>
          <ac:spMkLst>
            <pc:docMk/>
            <pc:sldMk cId="2899922598" sldId="290"/>
            <ac:spMk id="15" creationId="{0B53B126-B4C3-D574-D42E-F78DE372E77F}"/>
          </ac:spMkLst>
        </pc:spChg>
        <pc:spChg chg="mod">
          <ac:chgData name="kamlarp satchavarodom" userId="72c4928c0270acea" providerId="LiveId" clId="{D9AD4208-9924-4EA5-B24C-B2C905BB38A9}" dt="2023-12-21T03:47:07.666" v="9971" actId="108"/>
          <ac:spMkLst>
            <pc:docMk/>
            <pc:sldMk cId="2899922598" sldId="290"/>
            <ac:spMk id="16" creationId="{5568513A-B46D-2A96-E6C7-08B36B3086FB}"/>
          </ac:spMkLst>
        </pc:spChg>
        <pc:spChg chg="mod">
          <ac:chgData name="kamlarp satchavarodom" userId="72c4928c0270acea" providerId="LiveId" clId="{D9AD4208-9924-4EA5-B24C-B2C905BB38A9}" dt="2023-12-21T03:47:14.567" v="9973" actId="108"/>
          <ac:spMkLst>
            <pc:docMk/>
            <pc:sldMk cId="2899922598" sldId="290"/>
            <ac:spMk id="17" creationId="{1281A2F8-B5AC-DE0E-73CA-2F74B5C7BDCF}"/>
          </ac:spMkLst>
        </pc:spChg>
        <pc:spChg chg="mod">
          <ac:chgData name="kamlarp satchavarodom" userId="72c4928c0270acea" providerId="LiveId" clId="{D9AD4208-9924-4EA5-B24C-B2C905BB38A9}" dt="2023-12-21T03:49:42.055" v="10087"/>
          <ac:spMkLst>
            <pc:docMk/>
            <pc:sldMk cId="2899922598" sldId="290"/>
            <ac:spMk id="18" creationId="{F4ACFC65-E024-17A9-D4D1-4A5456E764ED}"/>
          </ac:spMkLst>
        </pc:spChg>
        <pc:spChg chg="mod">
          <ac:chgData name="kamlarp satchavarodom" userId="72c4928c0270acea" providerId="LiveId" clId="{D9AD4208-9924-4EA5-B24C-B2C905BB38A9}" dt="2023-12-21T03:49:46.479" v="10088"/>
          <ac:spMkLst>
            <pc:docMk/>
            <pc:sldMk cId="2899922598" sldId="290"/>
            <ac:spMk id="19" creationId="{7E2547EE-7BB8-C189-F53E-8516813472A7}"/>
          </ac:spMkLst>
        </pc:spChg>
        <pc:spChg chg="add mod">
          <ac:chgData name="kamlarp satchavarodom" userId="72c4928c0270acea" providerId="LiveId" clId="{D9AD4208-9924-4EA5-B24C-B2C905BB38A9}" dt="2023-12-21T03:46:56.883" v="9969"/>
          <ac:spMkLst>
            <pc:docMk/>
            <pc:sldMk cId="2899922598" sldId="290"/>
            <ac:spMk id="20" creationId="{7A8E9F6E-77FE-F547-A301-DA7958994A39}"/>
          </ac:spMkLst>
        </pc:spChg>
        <pc:spChg chg="del">
          <ac:chgData name="kamlarp satchavarodom" userId="72c4928c0270acea" providerId="LiveId" clId="{D9AD4208-9924-4EA5-B24C-B2C905BB38A9}" dt="2023-12-21T03:45:53.024" v="9959" actId="478"/>
          <ac:spMkLst>
            <pc:docMk/>
            <pc:sldMk cId="2899922598" sldId="290"/>
            <ac:spMk id="28" creationId="{5965E056-9D00-C49E-2261-F71E3CC5ADE1}"/>
          </ac:spMkLst>
        </pc:spChg>
        <pc:spChg chg="mod">
          <ac:chgData name="kamlarp satchavarodom" userId="72c4928c0270acea" providerId="LiveId" clId="{D9AD4208-9924-4EA5-B24C-B2C905BB38A9}" dt="2023-12-21T03:48:40.771" v="10055" actId="20577"/>
          <ac:spMkLst>
            <pc:docMk/>
            <pc:sldMk cId="2899922598" sldId="290"/>
            <ac:spMk id="29" creationId="{F0C5210B-80CB-46D2-3324-750759EA49C9}"/>
          </ac:spMkLst>
        </pc:spChg>
        <pc:spChg chg="del">
          <ac:chgData name="kamlarp satchavarodom" userId="72c4928c0270acea" providerId="LiveId" clId="{D9AD4208-9924-4EA5-B24C-B2C905BB38A9}" dt="2023-12-20T05:35:56.376" v="3974" actId="478"/>
          <ac:spMkLst>
            <pc:docMk/>
            <pc:sldMk cId="2899922598" sldId="290"/>
            <ac:spMk id="81" creationId="{2203B412-C34F-2899-6E2A-71AB03C0CC10}"/>
          </ac:spMkLst>
        </pc:spChg>
        <pc:spChg chg="mod">
          <ac:chgData name="kamlarp satchavarodom" userId="72c4928c0270acea" providerId="LiveId" clId="{D9AD4208-9924-4EA5-B24C-B2C905BB38A9}" dt="2023-12-21T03:46:45.595" v="9968" actId="14100"/>
          <ac:spMkLst>
            <pc:docMk/>
            <pc:sldMk cId="2899922598" sldId="290"/>
            <ac:spMk id="82" creationId="{B3F8F5D6-BAE1-0311-9085-EC5C821979BC}"/>
          </ac:spMkLst>
        </pc:spChg>
        <pc:spChg chg="del">
          <ac:chgData name="kamlarp satchavarodom" userId="72c4928c0270acea" providerId="LiveId" clId="{D9AD4208-9924-4EA5-B24C-B2C905BB38A9}" dt="2023-12-20T05:35:58.961" v="3975" actId="478"/>
          <ac:spMkLst>
            <pc:docMk/>
            <pc:sldMk cId="2899922598" sldId="290"/>
            <ac:spMk id="83" creationId="{04F11B85-823D-5BBA-025C-49362FA480C5}"/>
          </ac:spMkLst>
        </pc:spChg>
        <pc:spChg chg="del">
          <ac:chgData name="kamlarp satchavarodom" userId="72c4928c0270acea" providerId="LiveId" clId="{D9AD4208-9924-4EA5-B24C-B2C905BB38A9}" dt="2023-12-20T05:35:56.376" v="3974" actId="478"/>
          <ac:spMkLst>
            <pc:docMk/>
            <pc:sldMk cId="2899922598" sldId="290"/>
            <ac:spMk id="84" creationId="{B1FC6306-6AFF-BB6C-A366-AA0133A07407}"/>
          </ac:spMkLst>
        </pc:spChg>
        <pc:cxnChg chg="del mod">
          <ac:chgData name="kamlarp satchavarodom" userId="72c4928c0270acea" providerId="LiveId" clId="{D9AD4208-9924-4EA5-B24C-B2C905BB38A9}" dt="2023-12-21T03:45:53.024" v="9959" actId="478"/>
          <ac:cxnSpMkLst>
            <pc:docMk/>
            <pc:sldMk cId="2899922598" sldId="290"/>
            <ac:cxnSpMk id="42" creationId="{B25AF8E9-0BF0-6AF6-E91A-48DCF2A71EA3}"/>
          </ac:cxnSpMkLst>
        </pc:cxnChg>
        <pc:cxnChg chg="del mod">
          <ac:chgData name="kamlarp satchavarodom" userId="72c4928c0270acea" providerId="LiveId" clId="{D9AD4208-9924-4EA5-B24C-B2C905BB38A9}" dt="2023-12-21T03:45:53.024" v="9959" actId="478"/>
          <ac:cxnSpMkLst>
            <pc:docMk/>
            <pc:sldMk cId="2899922598" sldId="290"/>
            <ac:cxnSpMk id="46" creationId="{6E272506-0547-819A-5C69-DECC4647526A}"/>
          </ac:cxnSpMkLst>
        </pc:cxnChg>
        <pc:cxnChg chg="mod">
          <ac:chgData name="kamlarp satchavarodom" userId="72c4928c0270acea" providerId="LiveId" clId="{D9AD4208-9924-4EA5-B24C-B2C905BB38A9}" dt="2023-12-20T05:41:25.273" v="4230" actId="14100"/>
          <ac:cxnSpMkLst>
            <pc:docMk/>
            <pc:sldMk cId="2899922598" sldId="290"/>
            <ac:cxnSpMk id="67" creationId="{35DB8E07-71A7-204A-041D-75210D5B8957}"/>
          </ac:cxnSpMkLst>
        </pc:cxnChg>
        <pc:cxnChg chg="mod">
          <ac:chgData name="kamlarp satchavarodom" userId="72c4928c0270acea" providerId="LiveId" clId="{D9AD4208-9924-4EA5-B24C-B2C905BB38A9}" dt="2023-12-20T05:41:22.135" v="4229" actId="14100"/>
          <ac:cxnSpMkLst>
            <pc:docMk/>
            <pc:sldMk cId="2899922598" sldId="290"/>
            <ac:cxnSpMk id="70" creationId="{8425FFBB-95B8-1DCE-C5BB-3AD9D044ACB9}"/>
          </ac:cxnSpMkLst>
        </pc:cxnChg>
      </pc:sldChg>
      <pc:sldChg chg="modSp add del mod">
        <pc:chgData name="kamlarp satchavarodom" userId="72c4928c0270acea" providerId="LiveId" clId="{D9AD4208-9924-4EA5-B24C-B2C905BB38A9}" dt="2023-12-20T05:48:14.667" v="4666" actId="47"/>
        <pc:sldMkLst>
          <pc:docMk/>
          <pc:sldMk cId="834210179" sldId="291"/>
        </pc:sldMkLst>
        <pc:cxnChg chg="mod">
          <ac:chgData name="kamlarp satchavarodom" userId="72c4928c0270acea" providerId="LiveId" clId="{D9AD4208-9924-4EA5-B24C-B2C905BB38A9}" dt="2023-12-20T05:41:32.488" v="4232" actId="14100"/>
          <ac:cxnSpMkLst>
            <pc:docMk/>
            <pc:sldMk cId="834210179" sldId="291"/>
            <ac:cxnSpMk id="67" creationId="{35DB8E07-71A7-204A-041D-75210D5B8957}"/>
          </ac:cxnSpMkLst>
        </pc:cxnChg>
        <pc:cxnChg chg="mod">
          <ac:chgData name="kamlarp satchavarodom" userId="72c4928c0270acea" providerId="LiveId" clId="{D9AD4208-9924-4EA5-B24C-B2C905BB38A9}" dt="2023-12-20T05:41:29.902" v="4231" actId="14100"/>
          <ac:cxnSpMkLst>
            <pc:docMk/>
            <pc:sldMk cId="834210179" sldId="291"/>
            <ac:cxnSpMk id="70" creationId="{8425FFBB-95B8-1DCE-C5BB-3AD9D044ACB9}"/>
          </ac:cxnSpMkLst>
        </pc:cxnChg>
      </pc:sldChg>
      <pc:sldChg chg="addSp delSp modSp add mod">
        <pc:chgData name="kamlarp satchavarodom" userId="72c4928c0270acea" providerId="LiveId" clId="{D9AD4208-9924-4EA5-B24C-B2C905BB38A9}" dt="2023-12-21T03:49:04.741" v="10073"/>
        <pc:sldMkLst>
          <pc:docMk/>
          <pc:sldMk cId="338604394" sldId="292"/>
        </pc:sldMkLst>
        <pc:spChg chg="add mod">
          <ac:chgData name="kamlarp satchavarodom" userId="72c4928c0270acea" providerId="LiveId" clId="{D9AD4208-9924-4EA5-B24C-B2C905BB38A9}" dt="2023-12-21T03:28:05.470" v="9577" actId="20577"/>
          <ac:spMkLst>
            <pc:docMk/>
            <pc:sldMk cId="338604394" sldId="292"/>
            <ac:spMk id="6" creationId="{65F0364F-F657-436C-BBAB-93B51165DF23}"/>
          </ac:spMkLst>
        </pc:spChg>
        <pc:spChg chg="del">
          <ac:chgData name="kamlarp satchavarodom" userId="72c4928c0270acea" providerId="LiveId" clId="{D9AD4208-9924-4EA5-B24C-B2C905BB38A9}" dt="2023-12-21T03:45:21.284" v="9955" actId="478"/>
          <ac:spMkLst>
            <pc:docMk/>
            <pc:sldMk cId="338604394" sldId="292"/>
            <ac:spMk id="8" creationId="{EA446B27-85E7-E779-76E1-E9F18D14901D}"/>
          </ac:spMkLst>
        </pc:spChg>
        <pc:spChg chg="mod">
          <ac:chgData name="kamlarp satchavarodom" userId="72c4928c0270acea" providerId="LiveId" clId="{D9AD4208-9924-4EA5-B24C-B2C905BB38A9}" dt="2023-12-21T03:48:07.427" v="10012" actId="20577"/>
          <ac:spMkLst>
            <pc:docMk/>
            <pc:sldMk cId="338604394" sldId="292"/>
            <ac:spMk id="12" creationId="{DB791624-83B5-C9B8-A167-E1CAA3EB30B9}"/>
          </ac:spMkLst>
        </pc:spChg>
        <pc:spChg chg="mod">
          <ac:chgData name="kamlarp satchavarodom" userId="72c4928c0270acea" providerId="LiveId" clId="{D9AD4208-9924-4EA5-B24C-B2C905BB38A9}" dt="2023-12-21T03:48:58.722" v="10072" actId="20577"/>
          <ac:spMkLst>
            <pc:docMk/>
            <pc:sldMk cId="338604394" sldId="292"/>
            <ac:spMk id="18" creationId="{F4ACFC65-E024-17A9-D4D1-4A5456E764ED}"/>
          </ac:spMkLst>
        </pc:spChg>
        <pc:spChg chg="mod">
          <ac:chgData name="kamlarp satchavarodom" userId="72c4928c0270acea" providerId="LiveId" clId="{D9AD4208-9924-4EA5-B24C-B2C905BB38A9}" dt="2023-12-21T03:49:04.741" v="10073"/>
          <ac:spMkLst>
            <pc:docMk/>
            <pc:sldMk cId="338604394" sldId="292"/>
            <ac:spMk id="19" creationId="{7E2547EE-7BB8-C189-F53E-8516813472A7}"/>
          </ac:spMkLst>
        </pc:spChg>
        <pc:spChg chg="del">
          <ac:chgData name="kamlarp satchavarodom" userId="72c4928c0270acea" providerId="LiveId" clId="{D9AD4208-9924-4EA5-B24C-B2C905BB38A9}" dt="2023-12-21T03:45:21.284" v="9955" actId="478"/>
          <ac:spMkLst>
            <pc:docMk/>
            <pc:sldMk cId="338604394" sldId="292"/>
            <ac:spMk id="28" creationId="{5965E056-9D00-C49E-2261-F71E3CC5ADE1}"/>
          </ac:spMkLst>
        </pc:spChg>
        <pc:spChg chg="mod">
          <ac:chgData name="kamlarp satchavarodom" userId="72c4928c0270acea" providerId="LiveId" clId="{D9AD4208-9924-4EA5-B24C-B2C905BB38A9}" dt="2023-12-21T03:48:10.678" v="10017" actId="20577"/>
          <ac:spMkLst>
            <pc:docMk/>
            <pc:sldMk cId="338604394" sldId="292"/>
            <ac:spMk id="29" creationId="{F0C5210B-80CB-46D2-3324-750759EA49C9}"/>
          </ac:spMkLst>
        </pc:spChg>
        <pc:spChg chg="add del mod">
          <ac:chgData name="kamlarp satchavarodom" userId="72c4928c0270acea" providerId="LiveId" clId="{D9AD4208-9924-4EA5-B24C-B2C905BB38A9}" dt="2023-12-21T03:25:24.387" v="9535" actId="5793"/>
          <ac:spMkLst>
            <pc:docMk/>
            <pc:sldMk cId="338604394" sldId="292"/>
            <ac:spMk id="81" creationId="{2203B412-C34F-2899-6E2A-71AB03C0CC10}"/>
          </ac:spMkLst>
        </pc:spChg>
        <pc:spChg chg="add del">
          <ac:chgData name="kamlarp satchavarodom" userId="72c4928c0270acea" providerId="LiveId" clId="{D9AD4208-9924-4EA5-B24C-B2C905BB38A9}" dt="2023-12-20T05:32:19.662" v="3774" actId="478"/>
          <ac:spMkLst>
            <pc:docMk/>
            <pc:sldMk cId="338604394" sldId="292"/>
            <ac:spMk id="82" creationId="{B3F8F5D6-BAE1-0311-9085-EC5C821979BC}"/>
          </ac:spMkLst>
        </pc:spChg>
        <pc:spChg chg="add del">
          <ac:chgData name="kamlarp satchavarodom" userId="72c4928c0270acea" providerId="LiveId" clId="{D9AD4208-9924-4EA5-B24C-B2C905BB38A9}" dt="2023-12-20T05:32:19.662" v="3774" actId="478"/>
          <ac:spMkLst>
            <pc:docMk/>
            <pc:sldMk cId="338604394" sldId="292"/>
            <ac:spMk id="83" creationId="{04F11B85-823D-5BBA-025C-49362FA480C5}"/>
          </ac:spMkLst>
        </pc:spChg>
        <pc:spChg chg="add del">
          <ac:chgData name="kamlarp satchavarodom" userId="72c4928c0270acea" providerId="LiveId" clId="{D9AD4208-9924-4EA5-B24C-B2C905BB38A9}" dt="2023-12-20T05:32:19.662" v="3774" actId="478"/>
          <ac:spMkLst>
            <pc:docMk/>
            <pc:sldMk cId="338604394" sldId="292"/>
            <ac:spMk id="84" creationId="{B1FC6306-6AFF-BB6C-A366-AA0133A07407}"/>
          </ac:spMkLst>
        </pc:spChg>
        <pc:cxnChg chg="del mod">
          <ac:chgData name="kamlarp satchavarodom" userId="72c4928c0270acea" providerId="LiveId" clId="{D9AD4208-9924-4EA5-B24C-B2C905BB38A9}" dt="2023-12-21T03:45:21.284" v="9955" actId="478"/>
          <ac:cxnSpMkLst>
            <pc:docMk/>
            <pc:sldMk cId="338604394" sldId="292"/>
            <ac:cxnSpMk id="42" creationId="{B25AF8E9-0BF0-6AF6-E91A-48DCF2A71EA3}"/>
          </ac:cxnSpMkLst>
        </pc:cxnChg>
        <pc:cxnChg chg="del mod">
          <ac:chgData name="kamlarp satchavarodom" userId="72c4928c0270acea" providerId="LiveId" clId="{D9AD4208-9924-4EA5-B24C-B2C905BB38A9}" dt="2023-12-21T03:45:21.284" v="9955" actId="478"/>
          <ac:cxnSpMkLst>
            <pc:docMk/>
            <pc:sldMk cId="338604394" sldId="292"/>
            <ac:cxnSpMk id="46" creationId="{6E272506-0547-819A-5C69-DECC4647526A}"/>
          </ac:cxnSpMkLst>
        </pc:cxnChg>
        <pc:cxnChg chg="mod">
          <ac:chgData name="kamlarp satchavarodom" userId="72c4928c0270acea" providerId="LiveId" clId="{D9AD4208-9924-4EA5-B24C-B2C905BB38A9}" dt="2023-12-20T05:40:40.873" v="4220" actId="14100"/>
          <ac:cxnSpMkLst>
            <pc:docMk/>
            <pc:sldMk cId="338604394" sldId="292"/>
            <ac:cxnSpMk id="67" creationId="{35DB8E07-71A7-204A-041D-75210D5B8957}"/>
          </ac:cxnSpMkLst>
        </pc:cxnChg>
        <pc:cxnChg chg="mod">
          <ac:chgData name="kamlarp satchavarodom" userId="72c4928c0270acea" providerId="LiveId" clId="{D9AD4208-9924-4EA5-B24C-B2C905BB38A9}" dt="2023-12-20T05:40:37.279" v="4219" actId="14100"/>
          <ac:cxnSpMkLst>
            <pc:docMk/>
            <pc:sldMk cId="338604394" sldId="292"/>
            <ac:cxnSpMk id="70" creationId="{8425FFBB-95B8-1DCE-C5BB-3AD9D044ACB9}"/>
          </ac:cxnSpMkLst>
        </pc:cxnChg>
      </pc:sldChg>
      <pc:sldChg chg="addSp delSp modSp add mod">
        <pc:chgData name="kamlarp satchavarodom" userId="72c4928c0270acea" providerId="LiveId" clId="{D9AD4208-9924-4EA5-B24C-B2C905BB38A9}" dt="2023-12-21T03:49:28.779" v="10084"/>
        <pc:sldMkLst>
          <pc:docMk/>
          <pc:sldMk cId="1701477290" sldId="293"/>
        </pc:sldMkLst>
        <pc:spChg chg="mod">
          <ac:chgData name="kamlarp satchavarodom" userId="72c4928c0270acea" providerId="LiveId" clId="{D9AD4208-9924-4EA5-B24C-B2C905BB38A9}" dt="2023-12-21T03:32:18.579" v="9604" actId="108"/>
          <ac:spMkLst>
            <pc:docMk/>
            <pc:sldMk cId="1701477290" sldId="293"/>
            <ac:spMk id="5" creationId="{6C0A919B-8466-C7AA-9C37-EBEC80C20C0C}"/>
          </ac:spMkLst>
        </pc:spChg>
        <pc:spChg chg="add mod">
          <ac:chgData name="kamlarp satchavarodom" userId="72c4928c0270acea" providerId="LiveId" clId="{D9AD4208-9924-4EA5-B24C-B2C905BB38A9}" dt="2023-12-21T03:44:34.603" v="9952" actId="14100"/>
          <ac:spMkLst>
            <pc:docMk/>
            <pc:sldMk cId="1701477290" sldId="293"/>
            <ac:spMk id="6" creationId="{F89D5758-0186-C2B6-5BC9-1E5B9F57E423}"/>
          </ac:spMkLst>
        </pc:spChg>
        <pc:spChg chg="del mod">
          <ac:chgData name="kamlarp satchavarodom" userId="72c4928c0270acea" providerId="LiveId" clId="{D9AD4208-9924-4EA5-B24C-B2C905BB38A9}" dt="2023-12-21T03:45:35.541" v="9957" actId="478"/>
          <ac:spMkLst>
            <pc:docMk/>
            <pc:sldMk cId="1701477290" sldId="293"/>
            <ac:spMk id="8" creationId="{EA446B27-85E7-E779-76E1-E9F18D14901D}"/>
          </ac:spMkLst>
        </pc:spChg>
        <pc:spChg chg="del">
          <ac:chgData name="kamlarp satchavarodom" userId="72c4928c0270acea" providerId="LiveId" clId="{D9AD4208-9924-4EA5-B24C-B2C905BB38A9}" dt="2023-12-20T05:39:46.856" v="4216" actId="478"/>
          <ac:spMkLst>
            <pc:docMk/>
            <pc:sldMk cId="1701477290" sldId="293"/>
            <ac:spMk id="9" creationId="{7E8E2C20-AF98-35A1-CB88-AFFC05FAEBC5}"/>
          </ac:spMkLst>
        </pc:spChg>
        <pc:spChg chg="add del mod">
          <ac:chgData name="kamlarp satchavarodom" userId="72c4928c0270acea" providerId="LiveId" clId="{D9AD4208-9924-4EA5-B24C-B2C905BB38A9}" dt="2023-12-21T03:44:43.619" v="9954" actId="478"/>
          <ac:spMkLst>
            <pc:docMk/>
            <pc:sldMk cId="1701477290" sldId="293"/>
            <ac:spMk id="9" creationId="{A2340B6E-0C83-2F52-B3D9-3325AD2ACA19}"/>
          </ac:spMkLst>
        </pc:spChg>
        <pc:spChg chg="mod">
          <ac:chgData name="kamlarp satchavarodom" userId="72c4928c0270acea" providerId="LiveId" clId="{D9AD4208-9924-4EA5-B24C-B2C905BB38A9}" dt="2023-12-21T03:32:31.865" v="9606" actId="108"/>
          <ac:spMkLst>
            <pc:docMk/>
            <pc:sldMk cId="1701477290" sldId="293"/>
            <ac:spMk id="10" creationId="{999503FF-10DC-0A0A-8B12-E21F4D51BD00}"/>
          </ac:spMkLst>
        </pc:spChg>
        <pc:spChg chg="add mod">
          <ac:chgData name="kamlarp satchavarodom" userId="72c4928c0270acea" providerId="LiveId" clId="{D9AD4208-9924-4EA5-B24C-B2C905BB38A9}" dt="2023-12-21T03:44:38.162" v="9953" actId="14100"/>
          <ac:spMkLst>
            <pc:docMk/>
            <pc:sldMk cId="1701477290" sldId="293"/>
            <ac:spMk id="11" creationId="{5A362C03-6F8C-A97D-051F-58BC6406616E}"/>
          </ac:spMkLst>
        </pc:spChg>
        <pc:spChg chg="mod">
          <ac:chgData name="kamlarp satchavarodom" userId="72c4928c0270acea" providerId="LiveId" clId="{D9AD4208-9924-4EA5-B24C-B2C905BB38A9}" dt="2023-12-21T03:48:16.120" v="10022" actId="20577"/>
          <ac:spMkLst>
            <pc:docMk/>
            <pc:sldMk cId="1701477290" sldId="293"/>
            <ac:spMk id="12" creationId="{DB791624-83B5-C9B8-A167-E1CAA3EB30B9}"/>
          </ac:spMkLst>
        </pc:spChg>
        <pc:spChg chg="add del mod">
          <ac:chgData name="kamlarp satchavarodom" userId="72c4928c0270acea" providerId="LiveId" clId="{D9AD4208-9924-4EA5-B24C-B2C905BB38A9}" dt="2023-12-21T03:44:43.619" v="9954" actId="478"/>
          <ac:spMkLst>
            <pc:docMk/>
            <pc:sldMk cId="1701477290" sldId="293"/>
            <ac:spMk id="13" creationId="{0FED30EC-4971-B436-FD89-8EAB3536BD98}"/>
          </ac:spMkLst>
        </pc:spChg>
        <pc:spChg chg="mod">
          <ac:chgData name="kamlarp satchavarodom" userId="72c4928c0270acea" providerId="LiveId" clId="{D9AD4208-9924-4EA5-B24C-B2C905BB38A9}" dt="2023-12-21T03:33:02.004" v="9613" actId="108"/>
          <ac:spMkLst>
            <pc:docMk/>
            <pc:sldMk cId="1701477290" sldId="293"/>
            <ac:spMk id="16" creationId="{5568513A-B46D-2A96-E6C7-08B36B3086FB}"/>
          </ac:spMkLst>
        </pc:spChg>
        <pc:spChg chg="mod">
          <ac:chgData name="kamlarp satchavarodom" userId="72c4928c0270acea" providerId="LiveId" clId="{D9AD4208-9924-4EA5-B24C-B2C905BB38A9}" dt="2023-12-21T03:33:11.921" v="9615" actId="108"/>
          <ac:spMkLst>
            <pc:docMk/>
            <pc:sldMk cId="1701477290" sldId="293"/>
            <ac:spMk id="17" creationId="{1281A2F8-B5AC-DE0E-73CA-2F74B5C7BDCF}"/>
          </ac:spMkLst>
        </pc:spChg>
        <pc:spChg chg="mod">
          <ac:chgData name="kamlarp satchavarodom" userId="72c4928c0270acea" providerId="LiveId" clId="{D9AD4208-9924-4EA5-B24C-B2C905BB38A9}" dt="2023-12-21T03:49:25.625" v="10083"/>
          <ac:spMkLst>
            <pc:docMk/>
            <pc:sldMk cId="1701477290" sldId="293"/>
            <ac:spMk id="18" creationId="{F4ACFC65-E024-17A9-D4D1-4A5456E764ED}"/>
          </ac:spMkLst>
        </pc:spChg>
        <pc:spChg chg="mod">
          <ac:chgData name="kamlarp satchavarodom" userId="72c4928c0270acea" providerId="LiveId" clId="{D9AD4208-9924-4EA5-B24C-B2C905BB38A9}" dt="2023-12-21T03:49:28.779" v="10084"/>
          <ac:spMkLst>
            <pc:docMk/>
            <pc:sldMk cId="1701477290" sldId="293"/>
            <ac:spMk id="19" creationId="{7E2547EE-7BB8-C189-F53E-8516813472A7}"/>
          </ac:spMkLst>
        </pc:spChg>
        <pc:spChg chg="add mod">
          <ac:chgData name="kamlarp satchavarodom" userId="72c4928c0270acea" providerId="LiveId" clId="{D9AD4208-9924-4EA5-B24C-B2C905BB38A9}" dt="2023-12-21T03:37:44.729" v="9742" actId="14100"/>
          <ac:spMkLst>
            <pc:docMk/>
            <pc:sldMk cId="1701477290" sldId="293"/>
            <ac:spMk id="22" creationId="{180AD1EF-7ABF-C8FD-621B-15780F752E8D}"/>
          </ac:spMkLst>
        </pc:spChg>
        <pc:spChg chg="add mod">
          <ac:chgData name="kamlarp satchavarodom" userId="72c4928c0270acea" providerId="LiveId" clId="{D9AD4208-9924-4EA5-B24C-B2C905BB38A9}" dt="2023-12-21T03:37:50.014" v="9744" actId="14100"/>
          <ac:spMkLst>
            <pc:docMk/>
            <pc:sldMk cId="1701477290" sldId="293"/>
            <ac:spMk id="23" creationId="{EB61E81E-CCA2-95CB-C3B9-9B0BD9913A78}"/>
          </ac:spMkLst>
        </pc:spChg>
        <pc:spChg chg="add mod">
          <ac:chgData name="kamlarp satchavarodom" userId="72c4928c0270acea" providerId="LiveId" clId="{D9AD4208-9924-4EA5-B24C-B2C905BB38A9}" dt="2023-12-21T03:38:31.308" v="9749" actId="108"/>
          <ac:spMkLst>
            <pc:docMk/>
            <pc:sldMk cId="1701477290" sldId="293"/>
            <ac:spMk id="24" creationId="{708FC7AC-A711-3BE3-BD7D-0855B7421525}"/>
          </ac:spMkLst>
        </pc:spChg>
        <pc:spChg chg="add mod">
          <ac:chgData name="kamlarp satchavarodom" userId="72c4928c0270acea" providerId="LiveId" clId="{D9AD4208-9924-4EA5-B24C-B2C905BB38A9}" dt="2023-12-21T03:38:38.043" v="9750" actId="108"/>
          <ac:spMkLst>
            <pc:docMk/>
            <pc:sldMk cId="1701477290" sldId="293"/>
            <ac:spMk id="25" creationId="{5D98627F-F1EE-081D-56A9-ADD04EB24602}"/>
          </ac:spMkLst>
        </pc:spChg>
        <pc:spChg chg="mod">
          <ac:chgData name="kamlarp satchavarodom" userId="72c4928c0270acea" providerId="LiveId" clId="{D9AD4208-9924-4EA5-B24C-B2C905BB38A9}" dt="2023-12-21T03:32:42.565" v="9608" actId="108"/>
          <ac:spMkLst>
            <pc:docMk/>
            <pc:sldMk cId="1701477290" sldId="293"/>
            <ac:spMk id="26" creationId="{F29141CA-B5C4-733A-C440-7E2264A9D901}"/>
          </ac:spMkLst>
        </pc:spChg>
        <pc:spChg chg="mod">
          <ac:chgData name="kamlarp satchavarodom" userId="72c4928c0270acea" providerId="LiveId" clId="{D9AD4208-9924-4EA5-B24C-B2C905BB38A9}" dt="2023-12-21T03:32:44.832" v="9609" actId="108"/>
          <ac:spMkLst>
            <pc:docMk/>
            <pc:sldMk cId="1701477290" sldId="293"/>
            <ac:spMk id="27" creationId="{1EFF1D9F-7A23-3334-F07E-0D8F212A5A16}"/>
          </ac:spMkLst>
        </pc:spChg>
        <pc:spChg chg="del mod">
          <ac:chgData name="kamlarp satchavarodom" userId="72c4928c0270acea" providerId="LiveId" clId="{D9AD4208-9924-4EA5-B24C-B2C905BB38A9}" dt="2023-12-21T03:45:35.541" v="9957" actId="478"/>
          <ac:spMkLst>
            <pc:docMk/>
            <pc:sldMk cId="1701477290" sldId="293"/>
            <ac:spMk id="28" creationId="{5965E056-9D00-C49E-2261-F71E3CC5ADE1}"/>
          </ac:spMkLst>
        </pc:spChg>
        <pc:spChg chg="mod">
          <ac:chgData name="kamlarp satchavarodom" userId="72c4928c0270acea" providerId="LiveId" clId="{D9AD4208-9924-4EA5-B24C-B2C905BB38A9}" dt="2023-12-21T03:48:22.533" v="10035" actId="20577"/>
          <ac:spMkLst>
            <pc:docMk/>
            <pc:sldMk cId="1701477290" sldId="293"/>
            <ac:spMk id="29" creationId="{F0C5210B-80CB-46D2-3324-750759EA49C9}"/>
          </ac:spMkLst>
        </pc:spChg>
        <pc:cxnChg chg="del mod">
          <ac:chgData name="kamlarp satchavarodom" userId="72c4928c0270acea" providerId="LiveId" clId="{D9AD4208-9924-4EA5-B24C-B2C905BB38A9}" dt="2023-12-21T03:45:35.541" v="9957" actId="478"/>
          <ac:cxnSpMkLst>
            <pc:docMk/>
            <pc:sldMk cId="1701477290" sldId="293"/>
            <ac:cxnSpMk id="42" creationId="{B25AF8E9-0BF0-6AF6-E91A-48DCF2A71EA3}"/>
          </ac:cxnSpMkLst>
        </pc:cxnChg>
        <pc:cxnChg chg="del mod">
          <ac:chgData name="kamlarp satchavarodom" userId="72c4928c0270acea" providerId="LiveId" clId="{D9AD4208-9924-4EA5-B24C-B2C905BB38A9}" dt="2023-12-21T03:45:35.541" v="9957" actId="478"/>
          <ac:cxnSpMkLst>
            <pc:docMk/>
            <pc:sldMk cId="1701477290" sldId="293"/>
            <ac:cxnSpMk id="46" creationId="{6E272506-0547-819A-5C69-DECC4647526A}"/>
          </ac:cxnSpMkLst>
        </pc:cxnChg>
        <pc:cxnChg chg="mod">
          <ac:chgData name="kamlarp satchavarodom" userId="72c4928c0270acea" providerId="LiveId" clId="{D9AD4208-9924-4EA5-B24C-B2C905BB38A9}" dt="2023-12-21T03:35:01.894" v="9628" actId="1076"/>
          <ac:cxnSpMkLst>
            <pc:docMk/>
            <pc:sldMk cId="1701477290" sldId="293"/>
            <ac:cxnSpMk id="52" creationId="{2BA7BCD3-486C-1A5A-98B5-B12846CBDCFE}"/>
          </ac:cxnSpMkLst>
        </pc:cxnChg>
        <pc:cxnChg chg="mod">
          <ac:chgData name="kamlarp satchavarodom" userId="72c4928c0270acea" providerId="LiveId" clId="{D9AD4208-9924-4EA5-B24C-B2C905BB38A9}" dt="2023-12-21T03:35:01.894" v="9628" actId="1076"/>
          <ac:cxnSpMkLst>
            <pc:docMk/>
            <pc:sldMk cId="1701477290" sldId="293"/>
            <ac:cxnSpMk id="58" creationId="{9AF0FD2A-1901-AA67-6F08-44C455C5FF36}"/>
          </ac:cxnSpMkLst>
        </pc:cxnChg>
        <pc:cxnChg chg="mod">
          <ac:chgData name="kamlarp satchavarodom" userId="72c4928c0270acea" providerId="LiveId" clId="{D9AD4208-9924-4EA5-B24C-B2C905BB38A9}" dt="2023-12-20T05:41:09.686" v="4226" actId="14100"/>
          <ac:cxnSpMkLst>
            <pc:docMk/>
            <pc:sldMk cId="1701477290" sldId="293"/>
            <ac:cxnSpMk id="67" creationId="{35DB8E07-71A7-204A-041D-75210D5B8957}"/>
          </ac:cxnSpMkLst>
        </pc:cxnChg>
        <pc:cxnChg chg="mod">
          <ac:chgData name="kamlarp satchavarodom" userId="72c4928c0270acea" providerId="LiveId" clId="{D9AD4208-9924-4EA5-B24C-B2C905BB38A9}" dt="2023-12-20T05:41:06.230" v="4225" actId="14100"/>
          <ac:cxnSpMkLst>
            <pc:docMk/>
            <pc:sldMk cId="1701477290" sldId="293"/>
            <ac:cxnSpMk id="70" creationId="{8425FFBB-95B8-1DCE-C5BB-3AD9D044ACB9}"/>
          </ac:cxnSpMkLst>
        </pc:cxnChg>
      </pc:sldChg>
      <pc:sldChg chg="del">
        <pc:chgData name="kamlarp satchavarodom" userId="72c4928c0270acea" providerId="LiveId" clId="{D9AD4208-9924-4EA5-B24C-B2C905BB38A9}" dt="2023-12-20T05:48:42.972" v="4667"/>
        <pc:sldMkLst>
          <pc:docMk/>
          <pc:sldMk cId="2619207455" sldId="294"/>
        </pc:sldMkLst>
      </pc:sldChg>
      <pc:sldChg chg="addSp delSp modSp mod modNotesTx">
        <pc:chgData name="kamlarp satchavarodom" userId="72c4928c0270acea" providerId="LiveId" clId="{D9AD4208-9924-4EA5-B24C-B2C905BB38A9}" dt="2023-12-21T04:01:04.595" v="10614" actId="20577"/>
        <pc:sldMkLst>
          <pc:docMk/>
          <pc:sldMk cId="2936293774" sldId="294"/>
        </pc:sldMkLst>
        <pc:spChg chg="add mod">
          <ac:chgData name="kamlarp satchavarodom" userId="72c4928c0270acea" providerId="LiveId" clId="{D9AD4208-9924-4EA5-B24C-B2C905BB38A9}" dt="2023-12-21T04:00:41.432" v="10557" actId="20577"/>
          <ac:spMkLst>
            <pc:docMk/>
            <pc:sldMk cId="2936293774" sldId="294"/>
            <ac:spMk id="3" creationId="{8AF5BD27-1451-7DEE-ADD1-1AB7948C87FD}"/>
          </ac:spMkLst>
        </pc:spChg>
        <pc:spChg chg="add del mod">
          <ac:chgData name="kamlarp satchavarodom" userId="72c4928c0270acea" providerId="LiveId" clId="{D9AD4208-9924-4EA5-B24C-B2C905BB38A9}" dt="2023-12-21T03:59:58.174" v="10526" actId="478"/>
          <ac:spMkLst>
            <pc:docMk/>
            <pc:sldMk cId="2936293774" sldId="294"/>
            <ac:spMk id="5" creationId="{EA79B26C-DF87-ABB1-78AF-87764EDF892E}"/>
          </ac:spMkLst>
        </pc:spChg>
        <pc:spChg chg="mod">
          <ac:chgData name="kamlarp satchavarodom" userId="72c4928c0270acea" providerId="LiveId" clId="{D9AD4208-9924-4EA5-B24C-B2C905BB38A9}" dt="2023-12-20T06:13:27.871" v="4795" actId="20577"/>
          <ac:spMkLst>
            <pc:docMk/>
            <pc:sldMk cId="2936293774" sldId="294"/>
            <ac:spMk id="7" creationId="{BD544FA5-B11D-253F-67BB-FB486ABE1BE8}"/>
          </ac:spMkLst>
        </pc:spChg>
        <pc:spChg chg="add mod">
          <ac:chgData name="kamlarp satchavarodom" userId="72c4928c0270acea" providerId="LiveId" clId="{D9AD4208-9924-4EA5-B24C-B2C905BB38A9}" dt="2023-12-20T06:27:22.297" v="4843" actId="1076"/>
          <ac:spMkLst>
            <pc:docMk/>
            <pc:sldMk cId="2936293774" sldId="294"/>
            <ac:spMk id="8" creationId="{212C92B4-EA13-34F6-89C0-CEAF7E820E81}"/>
          </ac:spMkLst>
        </pc:spChg>
        <pc:spChg chg="add mod">
          <ac:chgData name="kamlarp satchavarodom" userId="72c4928c0270acea" providerId="LiveId" clId="{D9AD4208-9924-4EA5-B24C-B2C905BB38A9}" dt="2023-12-20T06:27:22.297" v="4843" actId="1076"/>
          <ac:spMkLst>
            <pc:docMk/>
            <pc:sldMk cId="2936293774" sldId="294"/>
            <ac:spMk id="9" creationId="{C7C85FC9-E841-5C37-71D9-39CE23E3E433}"/>
          </ac:spMkLst>
        </pc:spChg>
        <pc:spChg chg="add mod">
          <ac:chgData name="kamlarp satchavarodom" userId="72c4928c0270acea" providerId="LiveId" clId="{D9AD4208-9924-4EA5-B24C-B2C905BB38A9}" dt="2023-12-21T04:01:04.595" v="10614" actId="20577"/>
          <ac:spMkLst>
            <pc:docMk/>
            <pc:sldMk cId="2936293774" sldId="294"/>
            <ac:spMk id="10" creationId="{59C66AEB-7EDB-9186-80DE-C222D30DAA9A}"/>
          </ac:spMkLst>
        </pc:spChg>
        <pc:picChg chg="add mod">
          <ac:chgData name="kamlarp satchavarodom" userId="72c4928c0270acea" providerId="LiveId" clId="{D9AD4208-9924-4EA5-B24C-B2C905BB38A9}" dt="2023-12-20T06:11:44.394" v="4725" actId="1076"/>
          <ac:picMkLst>
            <pc:docMk/>
            <pc:sldMk cId="2936293774" sldId="294"/>
            <ac:picMk id="4" creationId="{84039F04-79B2-D4F4-C80C-78FC871D453E}"/>
          </ac:picMkLst>
        </pc:picChg>
        <pc:picChg chg="add mod">
          <ac:chgData name="kamlarp satchavarodom" userId="72c4928c0270acea" providerId="LiveId" clId="{D9AD4208-9924-4EA5-B24C-B2C905BB38A9}" dt="2023-12-20T06:11:44.394" v="4725" actId="1076"/>
          <ac:picMkLst>
            <pc:docMk/>
            <pc:sldMk cId="2936293774" sldId="294"/>
            <ac:picMk id="6" creationId="{0009850B-C359-02F9-C136-6FF3DC9ED772}"/>
          </ac:picMkLst>
        </pc:picChg>
      </pc:sldChg>
      <pc:sldChg chg="add del">
        <pc:chgData name="kamlarp satchavarodom" userId="72c4928c0270acea" providerId="LiveId" clId="{D9AD4208-9924-4EA5-B24C-B2C905BB38A9}" dt="2023-12-20T05:48:48.414" v="4669"/>
        <pc:sldMkLst>
          <pc:docMk/>
          <pc:sldMk cId="4023506345" sldId="294"/>
        </pc:sldMkLst>
      </pc:sldChg>
      <pc:sldChg chg="add del">
        <pc:chgData name="kamlarp satchavarodom" userId="72c4928c0270acea" providerId="LiveId" clId="{D9AD4208-9924-4EA5-B24C-B2C905BB38A9}" dt="2023-12-21T16:11:41.314" v="13455" actId="2696"/>
        <pc:sldMkLst>
          <pc:docMk/>
          <pc:sldMk cId="1650297982" sldId="295"/>
        </pc:sldMkLst>
      </pc:sldChg>
      <pc:sldChg chg="addSp delSp modSp del mod">
        <pc:chgData name="kamlarp satchavarodom" userId="72c4928c0270acea" providerId="LiveId" clId="{D9AD4208-9924-4EA5-B24C-B2C905BB38A9}" dt="2023-12-21T03:13:22.030" v="9133" actId="2696"/>
        <pc:sldMkLst>
          <pc:docMk/>
          <pc:sldMk cId="2721962779" sldId="295"/>
        </pc:sldMkLst>
        <pc:spChg chg="mod">
          <ac:chgData name="kamlarp satchavarodom" userId="72c4928c0270acea" providerId="LiveId" clId="{D9AD4208-9924-4EA5-B24C-B2C905BB38A9}" dt="2023-12-20T06:15:55.567" v="4838" actId="20577"/>
          <ac:spMkLst>
            <pc:docMk/>
            <pc:sldMk cId="2721962779" sldId="295"/>
            <ac:spMk id="7" creationId="{BD544FA5-B11D-253F-67BB-FB486ABE1BE8}"/>
          </ac:spMkLst>
        </pc:spChg>
        <pc:spChg chg="del">
          <ac:chgData name="kamlarp satchavarodom" userId="72c4928c0270acea" providerId="LiveId" clId="{D9AD4208-9924-4EA5-B24C-B2C905BB38A9}" dt="2023-12-20T06:13:52.727" v="4798" actId="478"/>
          <ac:spMkLst>
            <pc:docMk/>
            <pc:sldMk cId="2721962779" sldId="295"/>
            <ac:spMk id="8" creationId="{212C92B4-EA13-34F6-89C0-CEAF7E820E81}"/>
          </ac:spMkLst>
        </pc:spChg>
        <pc:spChg chg="del">
          <ac:chgData name="kamlarp satchavarodom" userId="72c4928c0270acea" providerId="LiveId" clId="{D9AD4208-9924-4EA5-B24C-B2C905BB38A9}" dt="2023-12-20T06:13:52.727" v="4798" actId="478"/>
          <ac:spMkLst>
            <pc:docMk/>
            <pc:sldMk cId="2721962779" sldId="295"/>
            <ac:spMk id="9" creationId="{C7C85FC9-E841-5C37-71D9-39CE23E3E433}"/>
          </ac:spMkLst>
        </pc:spChg>
        <pc:spChg chg="add mod">
          <ac:chgData name="kamlarp satchavarodom" userId="72c4928c0270acea" providerId="LiveId" clId="{D9AD4208-9924-4EA5-B24C-B2C905BB38A9}" dt="2023-12-20T06:27:28.030" v="4844"/>
          <ac:spMkLst>
            <pc:docMk/>
            <pc:sldMk cId="2721962779" sldId="295"/>
            <ac:spMk id="12" creationId="{15E86BBC-13E0-7206-22AD-65EDB2F1C283}"/>
          </ac:spMkLst>
        </pc:spChg>
        <pc:spChg chg="add mod">
          <ac:chgData name="kamlarp satchavarodom" userId="72c4928c0270acea" providerId="LiveId" clId="{D9AD4208-9924-4EA5-B24C-B2C905BB38A9}" dt="2023-12-20T06:27:28.030" v="4844"/>
          <ac:spMkLst>
            <pc:docMk/>
            <pc:sldMk cId="2721962779" sldId="295"/>
            <ac:spMk id="13" creationId="{784DB59C-4B83-00DA-553E-DAAC457A34BE}"/>
          </ac:spMkLst>
        </pc:spChg>
        <pc:picChg chg="del mod">
          <ac:chgData name="kamlarp satchavarodom" userId="72c4928c0270acea" providerId="LiveId" clId="{D9AD4208-9924-4EA5-B24C-B2C905BB38A9}" dt="2023-12-20T06:13:49.486" v="4797" actId="478"/>
          <ac:picMkLst>
            <pc:docMk/>
            <pc:sldMk cId="2721962779" sldId="295"/>
            <ac:picMk id="4" creationId="{84039F04-79B2-D4F4-C80C-78FC871D453E}"/>
          </ac:picMkLst>
        </pc:picChg>
        <pc:picChg chg="add mod">
          <ac:chgData name="kamlarp satchavarodom" userId="72c4928c0270acea" providerId="LiveId" clId="{D9AD4208-9924-4EA5-B24C-B2C905BB38A9}" dt="2023-12-20T06:26:41.074" v="4840" actId="1076"/>
          <ac:picMkLst>
            <pc:docMk/>
            <pc:sldMk cId="2721962779" sldId="295"/>
            <ac:picMk id="5" creationId="{8571A5A5-E756-67F3-A241-E437969144C4}"/>
          </ac:picMkLst>
        </pc:picChg>
        <pc:picChg chg="del">
          <ac:chgData name="kamlarp satchavarodom" userId="72c4928c0270acea" providerId="LiveId" clId="{D9AD4208-9924-4EA5-B24C-B2C905BB38A9}" dt="2023-12-20T06:13:49.486" v="4797" actId="478"/>
          <ac:picMkLst>
            <pc:docMk/>
            <pc:sldMk cId="2721962779" sldId="295"/>
            <ac:picMk id="6" creationId="{0009850B-C359-02F9-C136-6FF3DC9ED772}"/>
          </ac:picMkLst>
        </pc:picChg>
        <pc:picChg chg="add mod">
          <ac:chgData name="kamlarp satchavarodom" userId="72c4928c0270acea" providerId="LiveId" clId="{D9AD4208-9924-4EA5-B24C-B2C905BB38A9}" dt="2023-12-20T06:27:14.783" v="4842" actId="1076"/>
          <ac:picMkLst>
            <pc:docMk/>
            <pc:sldMk cId="2721962779" sldId="295"/>
            <ac:picMk id="11" creationId="{5E543EB9-8DF6-374B-C6D3-DAB580B3EEF0}"/>
          </ac:picMkLst>
        </pc:picChg>
      </pc:sldChg>
      <pc:sldChg chg="addSp modSp del mod">
        <pc:chgData name="kamlarp satchavarodom" userId="72c4928c0270acea" providerId="LiveId" clId="{D9AD4208-9924-4EA5-B24C-B2C905BB38A9}" dt="2023-12-21T16:11:06.777" v="13453" actId="2696"/>
        <pc:sldMkLst>
          <pc:docMk/>
          <pc:sldMk cId="3111075705" sldId="295"/>
        </pc:sldMkLst>
        <pc:spChg chg="add mod">
          <ac:chgData name="kamlarp satchavarodom" userId="72c4928c0270acea" providerId="LiveId" clId="{D9AD4208-9924-4EA5-B24C-B2C905BB38A9}" dt="2023-12-21T04:01:52.598" v="10678" actId="20577"/>
          <ac:spMkLst>
            <pc:docMk/>
            <pc:sldMk cId="3111075705" sldId="295"/>
            <ac:spMk id="3" creationId="{0B43B0EC-ED27-845C-E44A-38349221376F}"/>
          </ac:spMkLst>
        </pc:spChg>
        <pc:spChg chg="add mod">
          <ac:chgData name="kamlarp satchavarodom" userId="72c4928c0270acea" providerId="LiveId" clId="{D9AD4208-9924-4EA5-B24C-B2C905BB38A9}" dt="2023-12-21T04:01:58.634" v="10694" actId="20577"/>
          <ac:spMkLst>
            <pc:docMk/>
            <pc:sldMk cId="3111075705" sldId="295"/>
            <ac:spMk id="4" creationId="{C83BA5DB-D696-06F8-0B67-EDD100762213}"/>
          </ac:spMkLst>
        </pc:spChg>
      </pc:sldChg>
      <pc:sldChg chg="addSp delSp modSp add mod modShow">
        <pc:chgData name="kamlarp satchavarodom" userId="72c4928c0270acea" providerId="LiveId" clId="{D9AD4208-9924-4EA5-B24C-B2C905BB38A9}" dt="2023-12-21T04:04:32.616" v="10793" actId="729"/>
        <pc:sldMkLst>
          <pc:docMk/>
          <pc:sldMk cId="2632026439" sldId="296"/>
        </pc:sldMkLst>
        <pc:spChg chg="del">
          <ac:chgData name="kamlarp satchavarodom" userId="72c4928c0270acea" providerId="LiveId" clId="{D9AD4208-9924-4EA5-B24C-B2C905BB38A9}" dt="2023-12-20T06:36:44.967" v="5180" actId="478"/>
          <ac:spMkLst>
            <pc:docMk/>
            <pc:sldMk cId="2632026439" sldId="296"/>
            <ac:spMk id="5" creationId="{82BDF99E-C2F0-4914-7F06-9AC1E57EF868}"/>
          </ac:spMkLst>
        </pc:spChg>
        <pc:spChg chg="del">
          <ac:chgData name="kamlarp satchavarodom" userId="72c4928c0270acea" providerId="LiveId" clId="{D9AD4208-9924-4EA5-B24C-B2C905BB38A9}" dt="2023-12-20T06:36:44.967" v="5180" actId="478"/>
          <ac:spMkLst>
            <pc:docMk/>
            <pc:sldMk cId="2632026439" sldId="296"/>
            <ac:spMk id="6" creationId="{665825CB-3665-F381-D250-94C3FAE6E226}"/>
          </ac:spMkLst>
        </pc:spChg>
        <pc:spChg chg="mod">
          <ac:chgData name="kamlarp satchavarodom" userId="72c4928c0270acea" providerId="LiveId" clId="{D9AD4208-9924-4EA5-B24C-B2C905BB38A9}" dt="2023-12-20T06:41:13.934" v="5312" actId="20577"/>
          <ac:spMkLst>
            <pc:docMk/>
            <pc:sldMk cId="2632026439" sldId="296"/>
            <ac:spMk id="7" creationId="{BD544FA5-B11D-253F-67BB-FB486ABE1BE8}"/>
          </ac:spMkLst>
        </pc:spChg>
        <pc:spChg chg="del">
          <ac:chgData name="kamlarp satchavarodom" userId="72c4928c0270acea" providerId="LiveId" clId="{D9AD4208-9924-4EA5-B24C-B2C905BB38A9}" dt="2023-12-20T06:36:44.967" v="5180" actId="478"/>
          <ac:spMkLst>
            <pc:docMk/>
            <pc:sldMk cId="2632026439" sldId="296"/>
            <ac:spMk id="8" creationId="{36DC145B-8F73-B164-556A-22A5A3641B35}"/>
          </ac:spMkLst>
        </pc:spChg>
        <pc:spChg chg="del">
          <ac:chgData name="kamlarp satchavarodom" userId="72c4928c0270acea" providerId="LiveId" clId="{D9AD4208-9924-4EA5-B24C-B2C905BB38A9}" dt="2023-12-20T06:36:44.967" v="5180" actId="478"/>
          <ac:spMkLst>
            <pc:docMk/>
            <pc:sldMk cId="2632026439" sldId="296"/>
            <ac:spMk id="9" creationId="{A9DDDB29-F90A-7EEF-BBAE-525C824B0890}"/>
          </ac:spMkLst>
        </pc:spChg>
        <pc:spChg chg="add mod">
          <ac:chgData name="kamlarp satchavarodom" userId="72c4928c0270acea" providerId="LiveId" clId="{D9AD4208-9924-4EA5-B24C-B2C905BB38A9}" dt="2023-12-20T08:59:25.105" v="6831"/>
          <ac:spMkLst>
            <pc:docMk/>
            <pc:sldMk cId="2632026439" sldId="296"/>
            <ac:spMk id="12" creationId="{25C4754C-400F-D36B-FDDD-31E301BC90D7}"/>
          </ac:spMkLst>
        </pc:spChg>
        <pc:spChg chg="add mod">
          <ac:chgData name="kamlarp satchavarodom" userId="72c4928c0270acea" providerId="LiveId" clId="{D9AD4208-9924-4EA5-B24C-B2C905BB38A9}" dt="2023-12-20T08:59:25.105" v="6831"/>
          <ac:spMkLst>
            <pc:docMk/>
            <pc:sldMk cId="2632026439" sldId="296"/>
            <ac:spMk id="13" creationId="{FD3A0DDD-3418-7E4A-5641-F695E1722A43}"/>
          </ac:spMkLst>
        </pc:spChg>
        <pc:spChg chg="add mod">
          <ac:chgData name="kamlarp satchavarodom" userId="72c4928c0270acea" providerId="LiveId" clId="{D9AD4208-9924-4EA5-B24C-B2C905BB38A9}" dt="2023-12-20T08:59:25.105" v="6831"/>
          <ac:spMkLst>
            <pc:docMk/>
            <pc:sldMk cId="2632026439" sldId="296"/>
            <ac:spMk id="14" creationId="{353495C3-997C-E8FD-A590-50C8C7B71806}"/>
          </ac:spMkLst>
        </pc:spChg>
        <pc:spChg chg="del">
          <ac:chgData name="kamlarp satchavarodom" userId="72c4928c0270acea" providerId="LiveId" clId="{D9AD4208-9924-4EA5-B24C-B2C905BB38A9}" dt="2023-12-20T06:36:44.967" v="5180" actId="478"/>
          <ac:spMkLst>
            <pc:docMk/>
            <pc:sldMk cId="2632026439" sldId="296"/>
            <ac:spMk id="15" creationId="{DF6D494E-8BC2-609D-A7A1-3A8607E4C709}"/>
          </ac:spMkLst>
        </pc:spChg>
        <pc:spChg chg="add mod">
          <ac:chgData name="kamlarp satchavarodom" userId="72c4928c0270acea" providerId="LiveId" clId="{D9AD4208-9924-4EA5-B24C-B2C905BB38A9}" dt="2023-12-20T08:59:25.105" v="6831"/>
          <ac:spMkLst>
            <pc:docMk/>
            <pc:sldMk cId="2632026439" sldId="296"/>
            <ac:spMk id="16" creationId="{53F213CC-ECBB-78C7-E6E2-11E92DB56E8E}"/>
          </ac:spMkLst>
        </pc:spChg>
        <pc:picChg chg="del">
          <ac:chgData name="kamlarp satchavarodom" userId="72c4928c0270acea" providerId="LiveId" clId="{D9AD4208-9924-4EA5-B24C-B2C905BB38A9}" dt="2023-12-20T06:36:44.967" v="5180" actId="478"/>
          <ac:picMkLst>
            <pc:docMk/>
            <pc:sldMk cId="2632026439" sldId="296"/>
            <ac:picMk id="4" creationId="{E2C15949-6B8E-9377-B156-FA50DA8DDB25}"/>
          </ac:picMkLst>
        </pc:picChg>
        <pc:picChg chg="add del">
          <ac:chgData name="kamlarp satchavarodom" userId="72c4928c0270acea" providerId="LiveId" clId="{D9AD4208-9924-4EA5-B24C-B2C905BB38A9}" dt="2023-12-20T08:48:26.881" v="6786" actId="21"/>
          <ac:picMkLst>
            <pc:docMk/>
            <pc:sldMk cId="2632026439" sldId="296"/>
            <ac:picMk id="10" creationId="{07242E06-7507-F69C-AAE3-A129033CD057}"/>
          </ac:picMkLst>
        </pc:picChg>
        <pc:picChg chg="add mod">
          <ac:chgData name="kamlarp satchavarodom" userId="72c4928c0270acea" providerId="LiveId" clId="{D9AD4208-9924-4EA5-B24C-B2C905BB38A9}" dt="2023-12-20T08:59:25.105" v="6831"/>
          <ac:picMkLst>
            <pc:docMk/>
            <pc:sldMk cId="2632026439" sldId="296"/>
            <ac:picMk id="11" creationId="{CBEFE2B1-332D-80EF-E187-2ACAEC29BD9C}"/>
          </ac:picMkLst>
        </pc:picChg>
        <pc:cxnChg chg="del mod">
          <ac:chgData name="kamlarp satchavarodom" userId="72c4928c0270acea" providerId="LiveId" clId="{D9AD4208-9924-4EA5-B24C-B2C905BB38A9}" dt="2023-12-20T06:36:44.967" v="5180" actId="478"/>
          <ac:cxnSpMkLst>
            <pc:docMk/>
            <pc:sldMk cId="2632026439" sldId="296"/>
            <ac:cxnSpMk id="17" creationId="{2FD4CA7C-2906-48DF-AEBE-5DA7FD9BAC51}"/>
          </ac:cxnSpMkLst>
        </pc:cxnChg>
        <pc:cxnChg chg="del">
          <ac:chgData name="kamlarp satchavarodom" userId="72c4928c0270acea" providerId="LiveId" clId="{D9AD4208-9924-4EA5-B24C-B2C905BB38A9}" dt="2023-12-20T06:36:44.967" v="5180" actId="478"/>
          <ac:cxnSpMkLst>
            <pc:docMk/>
            <pc:sldMk cId="2632026439" sldId="296"/>
            <ac:cxnSpMk id="19" creationId="{F615E3F9-B338-BABE-9CB7-60A64B594ACE}"/>
          </ac:cxnSpMkLst>
        </pc:cxnChg>
      </pc:sldChg>
      <pc:sldChg chg="delSp add mod">
        <pc:chgData name="kamlarp satchavarodom" userId="72c4928c0270acea" providerId="LiveId" clId="{D9AD4208-9924-4EA5-B24C-B2C905BB38A9}" dt="2023-12-20T06:40:07.399" v="5206" actId="478"/>
        <pc:sldMkLst>
          <pc:docMk/>
          <pc:sldMk cId="2014011475" sldId="297"/>
        </pc:sldMkLst>
        <pc:picChg chg="del">
          <ac:chgData name="kamlarp satchavarodom" userId="72c4928c0270acea" providerId="LiveId" clId="{D9AD4208-9924-4EA5-B24C-B2C905BB38A9}" dt="2023-12-20T06:40:01.762" v="5201" actId="478"/>
          <ac:picMkLst>
            <pc:docMk/>
            <pc:sldMk cId="2014011475" sldId="297"/>
            <ac:picMk id="22" creationId="{00054FBA-E879-BEA1-CE54-3380DB50C60D}"/>
          </ac:picMkLst>
        </pc:picChg>
        <pc:picChg chg="del">
          <ac:chgData name="kamlarp satchavarodom" userId="72c4928c0270acea" providerId="LiveId" clId="{D9AD4208-9924-4EA5-B24C-B2C905BB38A9}" dt="2023-12-20T06:40:05.011" v="5203" actId="478"/>
          <ac:picMkLst>
            <pc:docMk/>
            <pc:sldMk cId="2014011475" sldId="297"/>
            <ac:picMk id="23" creationId="{0BDB9E63-2174-A70B-C729-2DDBC94EDB1A}"/>
          </ac:picMkLst>
        </pc:picChg>
        <pc:picChg chg="del">
          <ac:chgData name="kamlarp satchavarodom" userId="72c4928c0270acea" providerId="LiveId" clId="{D9AD4208-9924-4EA5-B24C-B2C905BB38A9}" dt="2023-12-20T06:40:05.652" v="5204" actId="478"/>
          <ac:picMkLst>
            <pc:docMk/>
            <pc:sldMk cId="2014011475" sldId="297"/>
            <ac:picMk id="24" creationId="{77B84100-89D7-4EE3-29D3-C45090BDBBA4}"/>
          </ac:picMkLst>
        </pc:picChg>
        <pc:picChg chg="del">
          <ac:chgData name="kamlarp satchavarodom" userId="72c4928c0270acea" providerId="LiveId" clId="{D9AD4208-9924-4EA5-B24C-B2C905BB38A9}" dt="2023-12-20T06:40:06.617" v="5205" actId="478"/>
          <ac:picMkLst>
            <pc:docMk/>
            <pc:sldMk cId="2014011475" sldId="297"/>
            <ac:picMk id="25" creationId="{590DD75A-0CD9-893F-6B39-47FE8F0BDF4A}"/>
          </ac:picMkLst>
        </pc:picChg>
        <pc:picChg chg="del">
          <ac:chgData name="kamlarp satchavarodom" userId="72c4928c0270acea" providerId="LiveId" clId="{D9AD4208-9924-4EA5-B24C-B2C905BB38A9}" dt="2023-12-20T06:40:07.399" v="5206" actId="478"/>
          <ac:picMkLst>
            <pc:docMk/>
            <pc:sldMk cId="2014011475" sldId="297"/>
            <ac:picMk id="26" creationId="{9597CD19-BD28-B5AE-B589-0BDAFD34E03F}"/>
          </ac:picMkLst>
        </pc:picChg>
        <pc:picChg chg="del">
          <ac:chgData name="kamlarp satchavarodom" userId="72c4928c0270acea" providerId="LiveId" clId="{D9AD4208-9924-4EA5-B24C-B2C905BB38A9}" dt="2023-12-20T06:40:03.885" v="5202" actId="478"/>
          <ac:picMkLst>
            <pc:docMk/>
            <pc:sldMk cId="2014011475" sldId="297"/>
            <ac:picMk id="27" creationId="{7F3BB4F7-5E3B-0E4B-BF38-87E7FB176AC7}"/>
          </ac:picMkLst>
        </pc:picChg>
      </pc:sldChg>
      <pc:sldChg chg="addSp delSp modSp mod modShow">
        <pc:chgData name="kamlarp satchavarodom" userId="72c4928c0270acea" providerId="LiveId" clId="{D9AD4208-9924-4EA5-B24C-B2C905BB38A9}" dt="2023-12-21T04:04:32.616" v="10793" actId="729"/>
        <pc:sldMkLst>
          <pc:docMk/>
          <pc:sldMk cId="148152713" sldId="298"/>
        </pc:sldMkLst>
        <pc:spChg chg="add mod">
          <ac:chgData name="kamlarp satchavarodom" userId="72c4928c0270acea" providerId="LiveId" clId="{D9AD4208-9924-4EA5-B24C-B2C905BB38A9}" dt="2023-12-20T08:52:31.505" v="6818" actId="1076"/>
          <ac:spMkLst>
            <pc:docMk/>
            <pc:sldMk cId="148152713" sldId="298"/>
            <ac:spMk id="4" creationId="{0EE381B1-E2E0-49A7-FA06-8FE0ABA0496F}"/>
          </ac:spMkLst>
        </pc:spChg>
        <pc:spChg chg="add mod">
          <ac:chgData name="kamlarp satchavarodom" userId="72c4928c0270acea" providerId="LiveId" clId="{D9AD4208-9924-4EA5-B24C-B2C905BB38A9}" dt="2023-12-20T08:52:23.510" v="6815" actId="1076"/>
          <ac:spMkLst>
            <pc:docMk/>
            <pc:sldMk cId="148152713" sldId="298"/>
            <ac:spMk id="5" creationId="{854D22C1-A672-152A-A9CD-7F1720B3D707}"/>
          </ac:spMkLst>
        </pc:spChg>
        <pc:spChg chg="add mod">
          <ac:chgData name="kamlarp satchavarodom" userId="72c4928c0270acea" providerId="LiveId" clId="{D9AD4208-9924-4EA5-B24C-B2C905BB38A9}" dt="2023-12-20T08:52:43.969" v="6820" actId="12789"/>
          <ac:spMkLst>
            <pc:docMk/>
            <pc:sldMk cId="148152713" sldId="298"/>
            <ac:spMk id="6" creationId="{E0EBDF9B-8E1C-5975-27AC-67B43A66BE69}"/>
          </ac:spMkLst>
        </pc:spChg>
        <pc:spChg chg="mod">
          <ac:chgData name="kamlarp satchavarodom" userId="72c4928c0270acea" providerId="LiveId" clId="{D9AD4208-9924-4EA5-B24C-B2C905BB38A9}" dt="2023-12-20T06:41:23.886" v="5323" actId="20577"/>
          <ac:spMkLst>
            <pc:docMk/>
            <pc:sldMk cId="148152713" sldId="298"/>
            <ac:spMk id="7" creationId="{BD544FA5-B11D-253F-67BB-FB486ABE1BE8}"/>
          </ac:spMkLst>
        </pc:spChg>
        <pc:spChg chg="add mod">
          <ac:chgData name="kamlarp satchavarodom" userId="72c4928c0270acea" providerId="LiveId" clId="{D9AD4208-9924-4EA5-B24C-B2C905BB38A9}" dt="2023-12-20T08:52:43.969" v="6820" actId="12789"/>
          <ac:spMkLst>
            <pc:docMk/>
            <pc:sldMk cId="148152713" sldId="298"/>
            <ac:spMk id="8" creationId="{7D1FC85C-A9E5-4976-F768-F6FE4474B168}"/>
          </ac:spMkLst>
        </pc:spChg>
        <pc:spChg chg="add mod">
          <ac:chgData name="kamlarp satchavarodom" userId="72c4928c0270acea" providerId="LiveId" clId="{D9AD4208-9924-4EA5-B24C-B2C905BB38A9}" dt="2023-12-20T10:40:18.347" v="7633" actId="13822"/>
          <ac:spMkLst>
            <pc:docMk/>
            <pc:sldMk cId="148152713" sldId="298"/>
            <ac:spMk id="9" creationId="{D93DB1AD-054D-9D23-4382-A07E1E83B4DD}"/>
          </ac:spMkLst>
        </pc:spChg>
        <pc:picChg chg="add del mod">
          <ac:chgData name="kamlarp satchavarodom" userId="72c4928c0270acea" providerId="LiveId" clId="{D9AD4208-9924-4EA5-B24C-B2C905BB38A9}" dt="2023-12-20T08:52:16.905" v="6814" actId="1076"/>
          <ac:picMkLst>
            <pc:docMk/>
            <pc:sldMk cId="148152713" sldId="298"/>
            <ac:picMk id="3" creationId="{0E47762E-84F0-87D3-65F8-06081914F28D}"/>
          </ac:picMkLst>
        </pc:picChg>
      </pc:sldChg>
      <pc:sldChg chg="addSp delSp modSp del mod">
        <pc:chgData name="kamlarp satchavarodom" userId="72c4928c0270acea" providerId="LiveId" clId="{D9AD4208-9924-4EA5-B24C-B2C905BB38A9}" dt="2023-12-20T09:01:08.504" v="6839" actId="47"/>
        <pc:sldMkLst>
          <pc:docMk/>
          <pc:sldMk cId="4142787335" sldId="299"/>
        </pc:sldMkLst>
        <pc:spChg chg="add del mod">
          <ac:chgData name="kamlarp satchavarodom" userId="72c4928c0270acea" providerId="LiveId" clId="{D9AD4208-9924-4EA5-B24C-B2C905BB38A9}" dt="2023-12-20T08:59:22.305" v="6830" actId="21"/>
          <ac:spMkLst>
            <pc:docMk/>
            <pc:sldMk cId="4142787335" sldId="299"/>
            <ac:spMk id="5" creationId="{605B7403-DF17-35BC-8B71-E824F734E3D7}"/>
          </ac:spMkLst>
        </pc:spChg>
        <pc:spChg chg="add del mod">
          <ac:chgData name="kamlarp satchavarodom" userId="72c4928c0270acea" providerId="LiveId" clId="{D9AD4208-9924-4EA5-B24C-B2C905BB38A9}" dt="2023-12-20T08:59:22.305" v="6830" actId="21"/>
          <ac:spMkLst>
            <pc:docMk/>
            <pc:sldMk cId="4142787335" sldId="299"/>
            <ac:spMk id="6" creationId="{DC49A7AA-60DF-568D-7347-E7843DEF0C95}"/>
          </ac:spMkLst>
        </pc:spChg>
        <pc:spChg chg="mod">
          <ac:chgData name="kamlarp satchavarodom" userId="72c4928c0270acea" providerId="LiveId" clId="{D9AD4208-9924-4EA5-B24C-B2C905BB38A9}" dt="2023-12-20T06:41:43.132" v="5353" actId="20577"/>
          <ac:spMkLst>
            <pc:docMk/>
            <pc:sldMk cId="4142787335" sldId="299"/>
            <ac:spMk id="7" creationId="{BD544FA5-B11D-253F-67BB-FB486ABE1BE8}"/>
          </ac:spMkLst>
        </pc:spChg>
        <pc:spChg chg="add del mod">
          <ac:chgData name="kamlarp satchavarodom" userId="72c4928c0270acea" providerId="LiveId" clId="{D9AD4208-9924-4EA5-B24C-B2C905BB38A9}" dt="2023-12-20T08:59:22.305" v="6830" actId="21"/>
          <ac:spMkLst>
            <pc:docMk/>
            <pc:sldMk cId="4142787335" sldId="299"/>
            <ac:spMk id="8" creationId="{47B341D4-6F31-8A20-86E8-CF8E112FE29A}"/>
          </ac:spMkLst>
        </pc:spChg>
        <pc:spChg chg="add del mod">
          <ac:chgData name="kamlarp satchavarodom" userId="72c4928c0270acea" providerId="LiveId" clId="{D9AD4208-9924-4EA5-B24C-B2C905BB38A9}" dt="2023-12-20T08:59:22.305" v="6830" actId="21"/>
          <ac:spMkLst>
            <pc:docMk/>
            <pc:sldMk cId="4142787335" sldId="299"/>
            <ac:spMk id="9" creationId="{B508844C-E249-C16A-70EC-1BF6D06380E7}"/>
          </ac:spMkLst>
        </pc:spChg>
        <pc:picChg chg="add del">
          <ac:chgData name="kamlarp satchavarodom" userId="72c4928c0270acea" providerId="LiveId" clId="{D9AD4208-9924-4EA5-B24C-B2C905BB38A9}" dt="2023-12-20T08:59:22.305" v="6830" actId="21"/>
          <ac:picMkLst>
            <pc:docMk/>
            <pc:sldMk cId="4142787335" sldId="299"/>
            <ac:picMk id="4" creationId="{33B11348-BF2E-2FF4-3FD3-8368A5E600BE}"/>
          </ac:picMkLst>
        </pc:picChg>
      </pc:sldChg>
      <pc:sldChg chg="addSp modSp mod modShow">
        <pc:chgData name="kamlarp satchavarodom" userId="72c4928c0270acea" providerId="LiveId" clId="{D9AD4208-9924-4EA5-B24C-B2C905BB38A9}" dt="2023-12-21T04:04:32.616" v="10793" actId="729"/>
        <pc:sldMkLst>
          <pc:docMk/>
          <pc:sldMk cId="803638038" sldId="300"/>
        </pc:sldMkLst>
        <pc:spChg chg="add mod">
          <ac:chgData name="kamlarp satchavarodom" userId="72c4928c0270acea" providerId="LiveId" clId="{D9AD4208-9924-4EA5-B24C-B2C905BB38A9}" dt="2023-12-20T09:00:15.053" v="6837" actId="1076"/>
          <ac:spMkLst>
            <pc:docMk/>
            <pc:sldMk cId="803638038" sldId="300"/>
            <ac:spMk id="5" creationId="{97387B7D-3B0D-9958-8A30-2EB620F3340B}"/>
          </ac:spMkLst>
        </pc:spChg>
        <pc:spChg chg="add mod">
          <ac:chgData name="kamlarp satchavarodom" userId="72c4928c0270acea" providerId="LiveId" clId="{D9AD4208-9924-4EA5-B24C-B2C905BB38A9}" dt="2023-12-20T08:59:54.789" v="6834" actId="1076"/>
          <ac:spMkLst>
            <pc:docMk/>
            <pc:sldMk cId="803638038" sldId="300"/>
            <ac:spMk id="6" creationId="{5B9EF4AB-520D-F5CF-E3D6-AA690DDD577E}"/>
          </ac:spMkLst>
        </pc:spChg>
        <pc:spChg chg="mod">
          <ac:chgData name="kamlarp satchavarodom" userId="72c4928c0270acea" providerId="LiveId" clId="{D9AD4208-9924-4EA5-B24C-B2C905BB38A9}" dt="2023-12-20T06:41:53.126" v="5359" actId="20577"/>
          <ac:spMkLst>
            <pc:docMk/>
            <pc:sldMk cId="803638038" sldId="300"/>
            <ac:spMk id="7" creationId="{BD544FA5-B11D-253F-67BB-FB486ABE1BE8}"/>
          </ac:spMkLst>
        </pc:spChg>
        <pc:spChg chg="add mod">
          <ac:chgData name="kamlarp satchavarodom" userId="72c4928c0270acea" providerId="LiveId" clId="{D9AD4208-9924-4EA5-B24C-B2C905BB38A9}" dt="2023-12-20T09:00:17.016" v="6838" actId="1076"/>
          <ac:spMkLst>
            <pc:docMk/>
            <pc:sldMk cId="803638038" sldId="300"/>
            <ac:spMk id="8" creationId="{C4AF2EE6-CF45-220A-C5E8-68EB83417F3B}"/>
          </ac:spMkLst>
        </pc:spChg>
        <pc:spChg chg="add mod">
          <ac:chgData name="kamlarp satchavarodom" userId="72c4928c0270acea" providerId="LiveId" clId="{D9AD4208-9924-4EA5-B24C-B2C905BB38A9}" dt="2023-12-20T08:59:59.174" v="6835" actId="1076"/>
          <ac:spMkLst>
            <pc:docMk/>
            <pc:sldMk cId="803638038" sldId="300"/>
            <ac:spMk id="9" creationId="{41988DB7-BFB0-1CB4-FCFB-3525DBA8A481}"/>
          </ac:spMkLst>
        </pc:spChg>
        <pc:picChg chg="add">
          <ac:chgData name="kamlarp satchavarodom" userId="72c4928c0270acea" providerId="LiveId" clId="{D9AD4208-9924-4EA5-B24C-B2C905BB38A9}" dt="2023-12-20T08:59:05.907" v="6829" actId="22"/>
          <ac:picMkLst>
            <pc:docMk/>
            <pc:sldMk cId="803638038" sldId="300"/>
            <ac:picMk id="4" creationId="{C95131B0-9123-22B8-963F-F66CC6274095}"/>
          </ac:picMkLst>
        </pc:picChg>
      </pc:sldChg>
      <pc:sldChg chg="addSp delSp modSp mod">
        <pc:chgData name="kamlarp satchavarodom" userId="72c4928c0270acea" providerId="LiveId" clId="{D9AD4208-9924-4EA5-B24C-B2C905BB38A9}" dt="2023-12-21T03:42:00.607" v="9940" actId="20577"/>
        <pc:sldMkLst>
          <pc:docMk/>
          <pc:sldMk cId="3103392250" sldId="301"/>
        </pc:sldMkLst>
        <pc:spChg chg="add mod">
          <ac:chgData name="kamlarp satchavarodom" userId="72c4928c0270acea" providerId="LiveId" clId="{D9AD4208-9924-4EA5-B24C-B2C905BB38A9}" dt="2023-12-21T03:41:52.626" v="9923" actId="20577"/>
          <ac:spMkLst>
            <pc:docMk/>
            <pc:sldMk cId="3103392250" sldId="301"/>
            <ac:spMk id="3" creationId="{2918D4BF-EEF6-D6B9-1C36-2D4378288746}"/>
          </ac:spMkLst>
        </pc:spChg>
        <pc:spChg chg="add mod">
          <ac:chgData name="kamlarp satchavarodom" userId="72c4928c0270acea" providerId="LiveId" clId="{D9AD4208-9924-4EA5-B24C-B2C905BB38A9}" dt="2023-12-21T03:42:00.607" v="9940" actId="20577"/>
          <ac:spMkLst>
            <pc:docMk/>
            <pc:sldMk cId="3103392250" sldId="301"/>
            <ac:spMk id="4" creationId="{B1856A8F-CA5B-2147-8AC5-07EE0DD6EB2D}"/>
          </ac:spMkLst>
        </pc:spChg>
        <pc:spChg chg="add mod">
          <ac:chgData name="kamlarp satchavarodom" userId="72c4928c0270acea" providerId="LiveId" clId="{D9AD4208-9924-4EA5-B24C-B2C905BB38A9}" dt="2023-12-20T07:20:39.518" v="5575" actId="14100"/>
          <ac:spMkLst>
            <pc:docMk/>
            <pc:sldMk cId="3103392250" sldId="301"/>
            <ac:spMk id="5" creationId="{DCFEFBC5-BA8C-A77B-4F1F-BDA2BF1F33BE}"/>
          </ac:spMkLst>
        </pc:spChg>
        <pc:spChg chg="add del mod">
          <ac:chgData name="kamlarp satchavarodom" userId="72c4928c0270acea" providerId="LiveId" clId="{D9AD4208-9924-4EA5-B24C-B2C905BB38A9}" dt="2023-12-20T07:10:43.816" v="5399"/>
          <ac:spMkLst>
            <pc:docMk/>
            <pc:sldMk cId="3103392250" sldId="301"/>
            <ac:spMk id="6" creationId="{CB6282EE-0E47-B8B3-3F0F-14F62C1AD9A6}"/>
          </ac:spMkLst>
        </pc:spChg>
        <pc:spChg chg="mod">
          <ac:chgData name="kamlarp satchavarodom" userId="72c4928c0270acea" providerId="LiveId" clId="{D9AD4208-9924-4EA5-B24C-B2C905BB38A9}" dt="2023-12-20T06:42:04.036" v="5362" actId="20577"/>
          <ac:spMkLst>
            <pc:docMk/>
            <pc:sldMk cId="3103392250" sldId="301"/>
            <ac:spMk id="7" creationId="{BD544FA5-B11D-253F-67BB-FB486ABE1BE8}"/>
          </ac:spMkLst>
        </pc:spChg>
        <pc:spChg chg="add mod">
          <ac:chgData name="kamlarp satchavarodom" userId="72c4928c0270acea" providerId="LiveId" clId="{D9AD4208-9924-4EA5-B24C-B2C905BB38A9}" dt="2023-12-20T07:22:39.538" v="5597" actId="207"/>
          <ac:spMkLst>
            <pc:docMk/>
            <pc:sldMk cId="3103392250" sldId="301"/>
            <ac:spMk id="8" creationId="{E1DDE35E-0C7F-8999-15FB-16BB522E954D}"/>
          </ac:spMkLst>
        </pc:spChg>
        <pc:spChg chg="add mod">
          <ac:chgData name="kamlarp satchavarodom" userId="72c4928c0270acea" providerId="LiveId" clId="{D9AD4208-9924-4EA5-B24C-B2C905BB38A9}" dt="2023-12-20T07:24:10.822" v="5634" actId="12788"/>
          <ac:spMkLst>
            <pc:docMk/>
            <pc:sldMk cId="3103392250" sldId="301"/>
            <ac:spMk id="11" creationId="{6AFA8522-C33D-1971-5F60-FF1B74524434}"/>
          </ac:spMkLst>
        </pc:spChg>
        <pc:spChg chg="add mod">
          <ac:chgData name="kamlarp satchavarodom" userId="72c4928c0270acea" providerId="LiveId" clId="{D9AD4208-9924-4EA5-B24C-B2C905BB38A9}" dt="2023-12-20T07:24:10.822" v="5634" actId="12788"/>
          <ac:spMkLst>
            <pc:docMk/>
            <pc:sldMk cId="3103392250" sldId="301"/>
            <ac:spMk id="12" creationId="{B955A354-268B-AA60-128D-D019D174AD23}"/>
          </ac:spMkLst>
        </pc:spChg>
        <pc:picChg chg="add del mod">
          <ac:chgData name="kamlarp satchavarodom" userId="72c4928c0270acea" providerId="LiveId" clId="{D9AD4208-9924-4EA5-B24C-B2C905BB38A9}" dt="2023-12-20T07:19:49.623" v="5564" actId="478"/>
          <ac:picMkLst>
            <pc:docMk/>
            <pc:sldMk cId="3103392250" sldId="301"/>
            <ac:picMk id="4" creationId="{ECA25E5B-2378-EC2A-A6D6-204A0E81841E}"/>
          </ac:picMkLst>
        </pc:picChg>
        <pc:picChg chg="add mod ord">
          <ac:chgData name="kamlarp satchavarodom" userId="72c4928c0270acea" providerId="LiveId" clId="{D9AD4208-9924-4EA5-B24C-B2C905BB38A9}" dt="2023-12-21T02:54:21.977" v="9038" actId="1076"/>
          <ac:picMkLst>
            <pc:docMk/>
            <pc:sldMk cId="3103392250" sldId="301"/>
            <ac:picMk id="10" creationId="{AEDBE95E-A98E-5E23-B9EC-FF67B6621400}"/>
          </ac:picMkLst>
        </pc:picChg>
      </pc:sldChg>
      <pc:sldChg chg="addSp delSp modSp mod modShow modNotesTx">
        <pc:chgData name="kamlarp satchavarodom" userId="72c4928c0270acea" providerId="LiveId" clId="{D9AD4208-9924-4EA5-B24C-B2C905BB38A9}" dt="2023-12-21T03:38:55.744" v="9751" actId="729"/>
        <pc:sldMkLst>
          <pc:docMk/>
          <pc:sldMk cId="2891685773" sldId="302"/>
        </pc:sldMkLst>
        <pc:spChg chg="mod">
          <ac:chgData name="kamlarp satchavarodom" userId="72c4928c0270acea" providerId="LiveId" clId="{D9AD4208-9924-4EA5-B24C-B2C905BB38A9}" dt="2023-12-21T02:55:16.232" v="9060" actId="20577"/>
          <ac:spMkLst>
            <pc:docMk/>
            <pc:sldMk cId="2891685773" sldId="302"/>
            <ac:spMk id="7" creationId="{BD544FA5-B11D-253F-67BB-FB486ABE1BE8}"/>
          </ac:spMkLst>
        </pc:spChg>
        <pc:spChg chg="add mod">
          <ac:chgData name="kamlarp satchavarodom" userId="72c4928c0270acea" providerId="LiveId" clId="{D9AD4208-9924-4EA5-B24C-B2C905BB38A9}" dt="2023-12-20T08:07:02.917" v="6258" actId="20577"/>
          <ac:spMkLst>
            <pc:docMk/>
            <pc:sldMk cId="2891685773" sldId="302"/>
            <ac:spMk id="10" creationId="{51CE653C-52DA-188F-0F7B-44A196CE4A0A}"/>
          </ac:spMkLst>
        </pc:spChg>
        <pc:spChg chg="add mod">
          <ac:chgData name="kamlarp satchavarodom" userId="72c4928c0270acea" providerId="LiveId" clId="{D9AD4208-9924-4EA5-B24C-B2C905BB38A9}" dt="2023-12-20T08:05:01.861" v="6192" actId="1036"/>
          <ac:spMkLst>
            <pc:docMk/>
            <pc:sldMk cId="2891685773" sldId="302"/>
            <ac:spMk id="11" creationId="{CF5B31BC-A2C7-FA47-590F-B2E9BAD15E79}"/>
          </ac:spMkLst>
        </pc:spChg>
        <pc:spChg chg="add del mod">
          <ac:chgData name="kamlarp satchavarodom" userId="72c4928c0270acea" providerId="LiveId" clId="{D9AD4208-9924-4EA5-B24C-B2C905BB38A9}" dt="2023-12-20T08:04:02.931" v="6138"/>
          <ac:spMkLst>
            <pc:docMk/>
            <pc:sldMk cId="2891685773" sldId="302"/>
            <ac:spMk id="12" creationId="{5444516E-C749-5D19-F4E6-EE6FC036E3EC}"/>
          </ac:spMkLst>
        </pc:spChg>
        <pc:spChg chg="add mod">
          <ac:chgData name="kamlarp satchavarodom" userId="72c4928c0270acea" providerId="LiveId" clId="{D9AD4208-9924-4EA5-B24C-B2C905BB38A9}" dt="2023-12-20T08:04:50.567" v="6179" actId="1076"/>
          <ac:spMkLst>
            <pc:docMk/>
            <pc:sldMk cId="2891685773" sldId="302"/>
            <ac:spMk id="19" creationId="{EDED13B9-D198-409B-4B7A-7365970B5570}"/>
          </ac:spMkLst>
        </pc:spChg>
        <pc:picChg chg="add del mod">
          <ac:chgData name="kamlarp satchavarodom" userId="72c4928c0270acea" providerId="LiveId" clId="{D9AD4208-9924-4EA5-B24C-B2C905BB38A9}" dt="2023-12-20T07:37:13.981" v="5793" actId="478"/>
          <ac:picMkLst>
            <pc:docMk/>
            <pc:sldMk cId="2891685773" sldId="302"/>
            <ac:picMk id="4" creationId="{22AA3262-E698-AB09-6A65-CB04C54FEA67}"/>
          </ac:picMkLst>
        </pc:picChg>
        <pc:picChg chg="add del mod">
          <ac:chgData name="kamlarp satchavarodom" userId="72c4928c0270acea" providerId="LiveId" clId="{D9AD4208-9924-4EA5-B24C-B2C905BB38A9}" dt="2023-12-20T07:37:13.981" v="5793" actId="478"/>
          <ac:picMkLst>
            <pc:docMk/>
            <pc:sldMk cId="2891685773" sldId="302"/>
            <ac:picMk id="6" creationId="{5C02D18D-71C8-AB8E-46FA-DB0B3494349E}"/>
          </ac:picMkLst>
        </pc:picChg>
        <pc:picChg chg="add del mod">
          <ac:chgData name="kamlarp satchavarodom" userId="72c4928c0270acea" providerId="LiveId" clId="{D9AD4208-9924-4EA5-B24C-B2C905BB38A9}" dt="2023-12-20T07:37:13.981" v="5793" actId="478"/>
          <ac:picMkLst>
            <pc:docMk/>
            <pc:sldMk cId="2891685773" sldId="302"/>
            <ac:picMk id="9" creationId="{8E76EE68-74EC-1E9E-4E20-97F403A3FB00}"/>
          </ac:picMkLst>
        </pc:picChg>
        <pc:picChg chg="add del mod">
          <ac:chgData name="kamlarp satchavarodom" userId="72c4928c0270acea" providerId="LiveId" clId="{D9AD4208-9924-4EA5-B24C-B2C905BB38A9}" dt="2023-12-20T08:00:26.196" v="5980" actId="21"/>
          <ac:picMkLst>
            <pc:docMk/>
            <pc:sldMk cId="2891685773" sldId="302"/>
            <ac:picMk id="14" creationId="{2C712158-D82A-96A9-45E9-4409BCDBA574}"/>
          </ac:picMkLst>
        </pc:picChg>
        <pc:picChg chg="add mod">
          <ac:chgData name="kamlarp satchavarodom" userId="72c4928c0270acea" providerId="LiveId" clId="{D9AD4208-9924-4EA5-B24C-B2C905BB38A9}" dt="2023-12-20T07:56:07.850" v="5800" actId="1076"/>
          <ac:picMkLst>
            <pc:docMk/>
            <pc:sldMk cId="2891685773" sldId="302"/>
            <ac:picMk id="16" creationId="{D6E7D80E-99A0-D941-5777-CB8DBCFD843D}"/>
          </ac:picMkLst>
        </pc:picChg>
        <pc:picChg chg="add mod">
          <ac:chgData name="kamlarp satchavarodom" userId="72c4928c0270acea" providerId="LiveId" clId="{D9AD4208-9924-4EA5-B24C-B2C905BB38A9}" dt="2023-12-20T07:56:46.578" v="5805" actId="1076"/>
          <ac:picMkLst>
            <pc:docMk/>
            <pc:sldMk cId="2891685773" sldId="302"/>
            <ac:picMk id="18" creationId="{63462861-3EF3-114D-AAB4-CA0B610D61B9}"/>
          </ac:picMkLst>
        </pc:picChg>
      </pc:sldChg>
      <pc:sldChg chg="modSp del mod">
        <pc:chgData name="kamlarp satchavarodom" userId="72c4928c0270acea" providerId="LiveId" clId="{D9AD4208-9924-4EA5-B24C-B2C905BB38A9}" dt="2023-12-21T03:50:26.781" v="10090" actId="47"/>
        <pc:sldMkLst>
          <pc:docMk/>
          <pc:sldMk cId="1457489278" sldId="303"/>
        </pc:sldMkLst>
        <pc:spChg chg="mod">
          <ac:chgData name="kamlarp satchavarodom" userId="72c4928c0270acea" providerId="LiveId" clId="{D9AD4208-9924-4EA5-B24C-B2C905BB38A9}" dt="2023-12-20T06:43:48.404" v="5370" actId="207"/>
          <ac:spMkLst>
            <pc:docMk/>
            <pc:sldMk cId="1457489278" sldId="303"/>
            <ac:spMk id="3" creationId="{55E284CD-5519-484A-D3BE-B7F1E26B831C}"/>
          </ac:spMkLst>
        </pc:spChg>
      </pc:sldChg>
      <pc:sldChg chg="addSp delSp modSp add mod">
        <pc:chgData name="kamlarp satchavarodom" userId="72c4928c0270acea" providerId="LiveId" clId="{D9AD4208-9924-4EA5-B24C-B2C905BB38A9}" dt="2023-12-21T16:18:51.542" v="13571" actId="20577"/>
        <pc:sldMkLst>
          <pc:docMk/>
          <pc:sldMk cId="2931533998" sldId="304"/>
        </pc:sldMkLst>
        <pc:spChg chg="del mod">
          <ac:chgData name="kamlarp satchavarodom" userId="72c4928c0270acea" providerId="LiveId" clId="{D9AD4208-9924-4EA5-B24C-B2C905BB38A9}" dt="2023-12-21T04:03:17.226" v="10727" actId="478"/>
          <ac:spMkLst>
            <pc:docMk/>
            <pc:sldMk cId="2931533998" sldId="304"/>
            <ac:spMk id="3" creationId="{90907604-253C-684A-96E7-FF29A8B45906}"/>
          </ac:spMkLst>
        </pc:spChg>
        <pc:spChg chg="add mod">
          <ac:chgData name="kamlarp satchavarodom" userId="72c4928c0270acea" providerId="LiveId" clId="{D9AD4208-9924-4EA5-B24C-B2C905BB38A9}" dt="2023-12-21T16:18:51.542" v="13571" actId="20577"/>
          <ac:spMkLst>
            <pc:docMk/>
            <pc:sldMk cId="2931533998" sldId="304"/>
            <ac:spMk id="4" creationId="{F6A8D4A7-8B65-1155-775B-E964BE95D4B6}"/>
          </ac:spMkLst>
        </pc:spChg>
      </pc:sldChg>
      <pc:sldChg chg="addSp delSp modSp mod">
        <pc:chgData name="kamlarp satchavarodom" userId="72c4928c0270acea" providerId="LiveId" clId="{D9AD4208-9924-4EA5-B24C-B2C905BB38A9}" dt="2023-12-21T01:56:26.578" v="8632" actId="20577"/>
        <pc:sldMkLst>
          <pc:docMk/>
          <pc:sldMk cId="1352828243" sldId="305"/>
        </pc:sldMkLst>
        <pc:spChg chg="add mod">
          <ac:chgData name="kamlarp satchavarodom" userId="72c4928c0270acea" providerId="LiveId" clId="{D9AD4208-9924-4EA5-B24C-B2C905BB38A9}" dt="2023-12-20T08:19:08.278" v="6434" actId="207"/>
          <ac:spMkLst>
            <pc:docMk/>
            <pc:sldMk cId="1352828243" sldId="305"/>
            <ac:spMk id="4" creationId="{9515C799-BB6B-71A1-2815-00E841AC3D23}"/>
          </ac:spMkLst>
        </pc:spChg>
        <pc:spChg chg="add mod">
          <ac:chgData name="kamlarp satchavarodom" userId="72c4928c0270acea" providerId="LiveId" clId="{D9AD4208-9924-4EA5-B24C-B2C905BB38A9}" dt="2023-12-20T08:30:25.181" v="6762" actId="207"/>
          <ac:spMkLst>
            <pc:docMk/>
            <pc:sldMk cId="1352828243" sldId="305"/>
            <ac:spMk id="6" creationId="{904841E0-DDA8-686B-C7F8-16994D16D7B2}"/>
          </ac:spMkLst>
        </pc:spChg>
        <pc:spChg chg="mod">
          <ac:chgData name="kamlarp satchavarodom" userId="72c4928c0270acea" providerId="LiveId" clId="{D9AD4208-9924-4EA5-B24C-B2C905BB38A9}" dt="2023-12-20T08:23:16.472" v="6520" actId="313"/>
          <ac:spMkLst>
            <pc:docMk/>
            <pc:sldMk cId="1352828243" sldId="305"/>
            <ac:spMk id="7" creationId="{BD544FA5-B11D-253F-67BB-FB486ABE1BE8}"/>
          </ac:spMkLst>
        </pc:spChg>
        <pc:spChg chg="add del mod">
          <ac:chgData name="kamlarp satchavarodom" userId="72c4928c0270acea" providerId="LiveId" clId="{D9AD4208-9924-4EA5-B24C-B2C905BB38A9}" dt="2023-12-21T01:51:13.577" v="8564" actId="21"/>
          <ac:spMkLst>
            <pc:docMk/>
            <pc:sldMk cId="1352828243" sldId="305"/>
            <ac:spMk id="8" creationId="{26C499E6-F3E8-4B55-21F2-9CEC372F6018}"/>
          </ac:spMkLst>
        </pc:spChg>
        <pc:spChg chg="add mod">
          <ac:chgData name="kamlarp satchavarodom" userId="72c4928c0270acea" providerId="LiveId" clId="{D9AD4208-9924-4EA5-B24C-B2C905BB38A9}" dt="2023-12-20T08:22:15.874" v="6468" actId="1076"/>
          <ac:spMkLst>
            <pc:docMk/>
            <pc:sldMk cId="1352828243" sldId="305"/>
            <ac:spMk id="9" creationId="{205FEDEE-C111-3C04-A6CA-CD15866B0A69}"/>
          </ac:spMkLst>
        </pc:spChg>
        <pc:spChg chg="mod">
          <ac:chgData name="kamlarp satchavarodom" userId="72c4928c0270acea" providerId="LiveId" clId="{D9AD4208-9924-4EA5-B24C-B2C905BB38A9}" dt="2023-12-20T08:07:13.496" v="6261" actId="20577"/>
          <ac:spMkLst>
            <pc:docMk/>
            <pc:sldMk cId="1352828243" sldId="305"/>
            <ac:spMk id="10" creationId="{51CE653C-52DA-188F-0F7B-44A196CE4A0A}"/>
          </ac:spMkLst>
        </pc:spChg>
        <pc:spChg chg="mod">
          <ac:chgData name="kamlarp satchavarodom" userId="72c4928c0270acea" providerId="LiveId" clId="{D9AD4208-9924-4EA5-B24C-B2C905BB38A9}" dt="2023-12-20T08:09:53.400" v="6323" actId="20577"/>
          <ac:spMkLst>
            <pc:docMk/>
            <pc:sldMk cId="1352828243" sldId="305"/>
            <ac:spMk id="11" creationId="{CF5B31BC-A2C7-FA47-590F-B2E9BAD15E79}"/>
          </ac:spMkLst>
        </pc:spChg>
        <pc:spChg chg="add del mod">
          <ac:chgData name="kamlarp satchavarodom" userId="72c4928c0270acea" providerId="LiveId" clId="{D9AD4208-9924-4EA5-B24C-B2C905BB38A9}" dt="2023-12-21T01:51:13.577" v="8564" actId="21"/>
          <ac:spMkLst>
            <pc:docMk/>
            <pc:sldMk cId="1352828243" sldId="305"/>
            <ac:spMk id="12" creationId="{50311E48-5EBD-A023-F686-B1B98647A284}"/>
          </ac:spMkLst>
        </pc:spChg>
        <pc:spChg chg="add mod">
          <ac:chgData name="kamlarp satchavarodom" userId="72c4928c0270acea" providerId="LiveId" clId="{D9AD4208-9924-4EA5-B24C-B2C905BB38A9}" dt="2023-12-20T08:18:17.222" v="6424" actId="13822"/>
          <ac:spMkLst>
            <pc:docMk/>
            <pc:sldMk cId="1352828243" sldId="305"/>
            <ac:spMk id="13" creationId="{21D7084D-ED80-BB54-5E99-4B8FBF3A0C87}"/>
          </ac:spMkLst>
        </pc:spChg>
        <pc:spChg chg="add del mod">
          <ac:chgData name="kamlarp satchavarodom" userId="72c4928c0270acea" providerId="LiveId" clId="{D9AD4208-9924-4EA5-B24C-B2C905BB38A9}" dt="2023-12-21T01:51:13.577" v="8564" actId="21"/>
          <ac:spMkLst>
            <pc:docMk/>
            <pc:sldMk cId="1352828243" sldId="305"/>
            <ac:spMk id="14" creationId="{817536AB-CD0D-F4E5-A77E-14855AAD5693}"/>
          </ac:spMkLst>
        </pc:spChg>
        <pc:spChg chg="add mod">
          <ac:chgData name="kamlarp satchavarodom" userId="72c4928c0270acea" providerId="LiveId" clId="{D9AD4208-9924-4EA5-B24C-B2C905BB38A9}" dt="2023-12-20T08:30:33.414" v="6763" actId="207"/>
          <ac:spMkLst>
            <pc:docMk/>
            <pc:sldMk cId="1352828243" sldId="305"/>
            <ac:spMk id="15" creationId="{E7B68634-7952-B7B4-D7CA-F661CF9A99D9}"/>
          </ac:spMkLst>
        </pc:spChg>
        <pc:spChg chg="add del mod">
          <ac:chgData name="kamlarp satchavarodom" userId="72c4928c0270acea" providerId="LiveId" clId="{D9AD4208-9924-4EA5-B24C-B2C905BB38A9}" dt="2023-12-21T01:51:13.577" v="8564" actId="21"/>
          <ac:spMkLst>
            <pc:docMk/>
            <pc:sldMk cId="1352828243" sldId="305"/>
            <ac:spMk id="16" creationId="{2E4DEB5D-3AD3-4C85-CFED-14A4463EBD66}"/>
          </ac:spMkLst>
        </pc:spChg>
        <pc:spChg chg="add del mod">
          <ac:chgData name="kamlarp satchavarodom" userId="72c4928c0270acea" providerId="LiveId" clId="{D9AD4208-9924-4EA5-B24C-B2C905BB38A9}" dt="2023-12-21T01:51:13.577" v="8564" actId="21"/>
          <ac:spMkLst>
            <pc:docMk/>
            <pc:sldMk cId="1352828243" sldId="305"/>
            <ac:spMk id="17" creationId="{DDB3C46D-B31F-3ED9-172B-D43BC9E9E68B}"/>
          </ac:spMkLst>
        </pc:spChg>
        <pc:spChg chg="add del mod">
          <ac:chgData name="kamlarp satchavarodom" userId="72c4928c0270acea" providerId="LiveId" clId="{D9AD4208-9924-4EA5-B24C-B2C905BB38A9}" dt="2023-12-21T01:51:13.577" v="8564" actId="21"/>
          <ac:spMkLst>
            <pc:docMk/>
            <pc:sldMk cId="1352828243" sldId="305"/>
            <ac:spMk id="18" creationId="{22ABCAF7-C755-AE4F-28F2-0C993C6F2A5A}"/>
          </ac:spMkLst>
        </pc:spChg>
        <pc:spChg chg="mod">
          <ac:chgData name="kamlarp satchavarodom" userId="72c4928c0270acea" providerId="LiveId" clId="{D9AD4208-9924-4EA5-B24C-B2C905BB38A9}" dt="2023-12-20T08:05:56.150" v="6219" actId="14100"/>
          <ac:spMkLst>
            <pc:docMk/>
            <pc:sldMk cId="1352828243" sldId="305"/>
            <ac:spMk id="19" creationId="{EDED13B9-D198-409B-4B7A-7365970B5570}"/>
          </ac:spMkLst>
        </pc:spChg>
        <pc:spChg chg="add mod">
          <ac:chgData name="kamlarp satchavarodom" userId="72c4928c0270acea" providerId="LiveId" clId="{D9AD4208-9924-4EA5-B24C-B2C905BB38A9}" dt="2023-12-20T08:17:59.907" v="6422" actId="13822"/>
          <ac:spMkLst>
            <pc:docMk/>
            <pc:sldMk cId="1352828243" sldId="305"/>
            <ac:spMk id="20" creationId="{829EBB86-6CD0-D6EC-90FF-140BB4A1C024}"/>
          </ac:spMkLst>
        </pc:spChg>
        <pc:spChg chg="add del mod">
          <ac:chgData name="kamlarp satchavarodom" userId="72c4928c0270acea" providerId="LiveId" clId="{D9AD4208-9924-4EA5-B24C-B2C905BB38A9}" dt="2023-12-21T01:51:13.577" v="8564" actId="21"/>
          <ac:spMkLst>
            <pc:docMk/>
            <pc:sldMk cId="1352828243" sldId="305"/>
            <ac:spMk id="21" creationId="{33174B51-FA76-A06C-2F19-857E5D6E23FB}"/>
          </ac:spMkLst>
        </pc:spChg>
        <pc:spChg chg="add mod">
          <ac:chgData name="kamlarp satchavarodom" userId="72c4928c0270acea" providerId="LiveId" clId="{D9AD4208-9924-4EA5-B24C-B2C905BB38A9}" dt="2023-12-20T08:19:38.125" v="6437" actId="207"/>
          <ac:spMkLst>
            <pc:docMk/>
            <pc:sldMk cId="1352828243" sldId="305"/>
            <ac:spMk id="22" creationId="{53410077-98DB-5326-99EA-377C62409EBE}"/>
          </ac:spMkLst>
        </pc:spChg>
        <pc:spChg chg="add del mod">
          <ac:chgData name="kamlarp satchavarodom" userId="72c4928c0270acea" providerId="LiveId" clId="{D9AD4208-9924-4EA5-B24C-B2C905BB38A9}" dt="2023-12-21T01:51:13.577" v="8564" actId="21"/>
          <ac:spMkLst>
            <pc:docMk/>
            <pc:sldMk cId="1352828243" sldId="305"/>
            <ac:spMk id="23" creationId="{838E113B-3A5D-C289-E763-FD58999F9D58}"/>
          </ac:spMkLst>
        </pc:spChg>
        <pc:spChg chg="add mod">
          <ac:chgData name="kamlarp satchavarodom" userId="72c4928c0270acea" providerId="LiveId" clId="{D9AD4208-9924-4EA5-B24C-B2C905BB38A9}" dt="2023-12-20T16:44:30.933" v="8458" actId="20577"/>
          <ac:spMkLst>
            <pc:docMk/>
            <pc:sldMk cId="1352828243" sldId="305"/>
            <ac:spMk id="24" creationId="{9B0F7A02-EF58-88AA-1D7D-CB1936642FEE}"/>
          </ac:spMkLst>
        </pc:spChg>
        <pc:spChg chg="add mod">
          <ac:chgData name="kamlarp satchavarodom" userId="72c4928c0270acea" providerId="LiveId" clId="{D9AD4208-9924-4EA5-B24C-B2C905BB38A9}" dt="2023-12-20T08:19:00.355" v="6433" actId="1076"/>
          <ac:spMkLst>
            <pc:docMk/>
            <pc:sldMk cId="1352828243" sldId="305"/>
            <ac:spMk id="26" creationId="{855F5551-E67E-3F1B-635A-D6F2FC03C910}"/>
          </ac:spMkLst>
        </pc:spChg>
        <pc:spChg chg="add mod">
          <ac:chgData name="kamlarp satchavarodom" userId="72c4928c0270acea" providerId="LiveId" clId="{D9AD4208-9924-4EA5-B24C-B2C905BB38A9}" dt="2023-12-21T01:53:30.201" v="8575"/>
          <ac:spMkLst>
            <pc:docMk/>
            <pc:sldMk cId="1352828243" sldId="305"/>
            <ac:spMk id="27" creationId="{0E30D90E-BB02-ACBA-2C8A-3134A6BDD6A3}"/>
          </ac:spMkLst>
        </pc:spChg>
        <pc:spChg chg="add mod">
          <ac:chgData name="kamlarp satchavarodom" userId="72c4928c0270acea" providerId="LiveId" clId="{D9AD4208-9924-4EA5-B24C-B2C905BB38A9}" dt="2023-12-20T08:35:10.765" v="6774" actId="1076"/>
          <ac:spMkLst>
            <pc:docMk/>
            <pc:sldMk cId="1352828243" sldId="305"/>
            <ac:spMk id="28" creationId="{AD0323A0-564D-7790-BC6C-AFA56A5BE6B1}"/>
          </ac:spMkLst>
        </pc:spChg>
        <pc:spChg chg="add mod">
          <ac:chgData name="kamlarp satchavarodom" userId="72c4928c0270acea" providerId="LiveId" clId="{D9AD4208-9924-4EA5-B24C-B2C905BB38A9}" dt="2023-12-21T01:53:30.201" v="8575"/>
          <ac:spMkLst>
            <pc:docMk/>
            <pc:sldMk cId="1352828243" sldId="305"/>
            <ac:spMk id="29" creationId="{655DDAA0-4687-08EE-A814-5693AEC8C115}"/>
          </ac:spMkLst>
        </pc:spChg>
        <pc:spChg chg="add mod">
          <ac:chgData name="kamlarp satchavarodom" userId="72c4928c0270acea" providerId="LiveId" clId="{D9AD4208-9924-4EA5-B24C-B2C905BB38A9}" dt="2023-12-21T01:53:30.201" v="8575"/>
          <ac:spMkLst>
            <pc:docMk/>
            <pc:sldMk cId="1352828243" sldId="305"/>
            <ac:spMk id="30" creationId="{A3DB02D3-D1F8-819C-D5F4-DB4A170A83DB}"/>
          </ac:spMkLst>
        </pc:spChg>
        <pc:spChg chg="add mod">
          <ac:chgData name="kamlarp satchavarodom" userId="72c4928c0270acea" providerId="LiveId" clId="{D9AD4208-9924-4EA5-B24C-B2C905BB38A9}" dt="2023-12-21T01:53:30.201" v="8575"/>
          <ac:spMkLst>
            <pc:docMk/>
            <pc:sldMk cId="1352828243" sldId="305"/>
            <ac:spMk id="31" creationId="{C22C87D0-7D66-8568-5624-53D8C79CF68A}"/>
          </ac:spMkLst>
        </pc:spChg>
        <pc:spChg chg="add mod">
          <ac:chgData name="kamlarp satchavarodom" userId="72c4928c0270acea" providerId="LiveId" clId="{D9AD4208-9924-4EA5-B24C-B2C905BB38A9}" dt="2023-12-21T01:53:30.201" v="8575"/>
          <ac:spMkLst>
            <pc:docMk/>
            <pc:sldMk cId="1352828243" sldId="305"/>
            <ac:spMk id="32" creationId="{F2518FF8-D7EE-8719-7AA4-C4CE1134477D}"/>
          </ac:spMkLst>
        </pc:spChg>
        <pc:spChg chg="add mod">
          <ac:chgData name="kamlarp satchavarodom" userId="72c4928c0270acea" providerId="LiveId" clId="{D9AD4208-9924-4EA5-B24C-B2C905BB38A9}" dt="2023-12-21T01:53:30.201" v="8575"/>
          <ac:spMkLst>
            <pc:docMk/>
            <pc:sldMk cId="1352828243" sldId="305"/>
            <ac:spMk id="35" creationId="{C29CC2CE-B092-6856-8872-3324999F785D}"/>
          </ac:spMkLst>
        </pc:spChg>
        <pc:spChg chg="add mod">
          <ac:chgData name="kamlarp satchavarodom" userId="72c4928c0270acea" providerId="LiveId" clId="{D9AD4208-9924-4EA5-B24C-B2C905BB38A9}" dt="2023-12-21T01:53:30.201" v="8575"/>
          <ac:spMkLst>
            <pc:docMk/>
            <pc:sldMk cId="1352828243" sldId="305"/>
            <ac:spMk id="36" creationId="{E7FDFFDE-8BBF-D70E-75D2-430C6B848A33}"/>
          </ac:spMkLst>
        </pc:spChg>
        <pc:spChg chg="add mod">
          <ac:chgData name="kamlarp satchavarodom" userId="72c4928c0270acea" providerId="LiveId" clId="{D9AD4208-9924-4EA5-B24C-B2C905BB38A9}" dt="2023-12-21T01:53:30.201" v="8575"/>
          <ac:spMkLst>
            <pc:docMk/>
            <pc:sldMk cId="1352828243" sldId="305"/>
            <ac:spMk id="38" creationId="{0E5EF8B3-2BCE-2E20-CEF5-04E991EB6697}"/>
          </ac:spMkLst>
        </pc:spChg>
        <pc:spChg chg="add mod">
          <ac:chgData name="kamlarp satchavarodom" userId="72c4928c0270acea" providerId="LiveId" clId="{D9AD4208-9924-4EA5-B24C-B2C905BB38A9}" dt="2023-12-21T01:53:30.201" v="8575"/>
          <ac:spMkLst>
            <pc:docMk/>
            <pc:sldMk cId="1352828243" sldId="305"/>
            <ac:spMk id="39" creationId="{C9EC92BB-FD72-C711-7122-7C97D98B59CF}"/>
          </ac:spMkLst>
        </pc:spChg>
        <pc:spChg chg="add mod">
          <ac:chgData name="kamlarp satchavarodom" userId="72c4928c0270acea" providerId="LiveId" clId="{D9AD4208-9924-4EA5-B24C-B2C905BB38A9}" dt="2023-12-21T01:55:43.441" v="8586" actId="208"/>
          <ac:spMkLst>
            <pc:docMk/>
            <pc:sldMk cId="1352828243" sldId="305"/>
            <ac:spMk id="40" creationId="{59F9AEB0-0C45-54D9-E88B-E55EE1A03884}"/>
          </ac:spMkLst>
        </pc:spChg>
        <pc:spChg chg="add del mod">
          <ac:chgData name="kamlarp satchavarodom" userId="72c4928c0270acea" providerId="LiveId" clId="{D9AD4208-9924-4EA5-B24C-B2C905BB38A9}" dt="2023-12-20T08:20:29.982" v="6451" actId="478"/>
          <ac:spMkLst>
            <pc:docMk/>
            <pc:sldMk cId="1352828243" sldId="305"/>
            <ac:spMk id="41" creationId="{0F2AA07A-2D55-4786-8D27-AFA4DC19F3D3}"/>
          </ac:spMkLst>
        </pc:spChg>
        <pc:spChg chg="add mod">
          <ac:chgData name="kamlarp satchavarodom" userId="72c4928c0270acea" providerId="LiveId" clId="{D9AD4208-9924-4EA5-B24C-B2C905BB38A9}" dt="2023-12-21T01:56:26.578" v="8632" actId="20577"/>
          <ac:spMkLst>
            <pc:docMk/>
            <pc:sldMk cId="1352828243" sldId="305"/>
            <ac:spMk id="41" creationId="{8A6F372D-D30D-E3FA-9C91-46003BC07EED}"/>
          </ac:spMkLst>
        </pc:spChg>
        <pc:spChg chg="add del mod">
          <ac:chgData name="kamlarp satchavarodom" userId="72c4928c0270acea" providerId="LiveId" clId="{D9AD4208-9924-4EA5-B24C-B2C905BB38A9}" dt="2023-12-21T01:47:55.605" v="8537" actId="478"/>
          <ac:spMkLst>
            <pc:docMk/>
            <pc:sldMk cId="1352828243" sldId="305"/>
            <ac:spMk id="59" creationId="{D140FFAE-D454-E26B-BB23-D0F3B77AF774}"/>
          </ac:spMkLst>
        </pc:spChg>
        <pc:spChg chg="add mod">
          <ac:chgData name="kamlarp satchavarodom" userId="72c4928c0270acea" providerId="LiveId" clId="{D9AD4208-9924-4EA5-B24C-B2C905BB38A9}" dt="2023-12-20T08:23:44.108" v="6525" actId="1582"/>
          <ac:spMkLst>
            <pc:docMk/>
            <pc:sldMk cId="1352828243" sldId="305"/>
            <ac:spMk id="60" creationId="{42FC08BB-9413-95B9-54C8-18DE5B2DCD1E}"/>
          </ac:spMkLst>
        </pc:spChg>
        <pc:spChg chg="add del mod">
          <ac:chgData name="kamlarp satchavarodom" userId="72c4928c0270acea" providerId="LiveId" clId="{D9AD4208-9924-4EA5-B24C-B2C905BB38A9}" dt="2023-12-21T01:47:55.605" v="8537" actId="478"/>
          <ac:spMkLst>
            <pc:docMk/>
            <pc:sldMk cId="1352828243" sldId="305"/>
            <ac:spMk id="61" creationId="{293188A9-7A1A-9082-07DE-CB3636AEC9C0}"/>
          </ac:spMkLst>
        </pc:spChg>
        <pc:spChg chg="add mod">
          <ac:chgData name="kamlarp satchavarodom" userId="72c4928c0270acea" providerId="LiveId" clId="{D9AD4208-9924-4EA5-B24C-B2C905BB38A9}" dt="2023-12-20T08:35:53.316" v="6784" actId="693"/>
          <ac:spMkLst>
            <pc:docMk/>
            <pc:sldMk cId="1352828243" sldId="305"/>
            <ac:spMk id="73" creationId="{5529DA61-EA06-99E1-949D-DDB8CD915E11}"/>
          </ac:spMkLst>
        </pc:spChg>
        <pc:picChg chg="add del mod">
          <ac:chgData name="kamlarp satchavarodom" userId="72c4928c0270acea" providerId="LiveId" clId="{D9AD4208-9924-4EA5-B24C-B2C905BB38A9}" dt="2023-12-21T01:51:13.577" v="8564" actId="21"/>
          <ac:picMkLst>
            <pc:docMk/>
            <pc:sldMk cId="1352828243" sldId="305"/>
            <ac:picMk id="5" creationId="{4F1C222F-5185-F498-5CBF-E826C4D1FDB8}"/>
          </ac:picMkLst>
        </pc:picChg>
        <pc:picChg chg="del mod">
          <ac:chgData name="kamlarp satchavarodom" userId="72c4928c0270acea" providerId="LiveId" clId="{D9AD4208-9924-4EA5-B24C-B2C905BB38A9}" dt="2023-12-20T08:05:40.603" v="6216" actId="478"/>
          <ac:picMkLst>
            <pc:docMk/>
            <pc:sldMk cId="1352828243" sldId="305"/>
            <ac:picMk id="14" creationId="{2C712158-D82A-96A9-45E9-4409BCDBA574}"/>
          </ac:picMkLst>
        </pc:picChg>
        <pc:picChg chg="del">
          <ac:chgData name="kamlarp satchavarodom" userId="72c4928c0270acea" providerId="LiveId" clId="{D9AD4208-9924-4EA5-B24C-B2C905BB38A9}" dt="2023-12-20T08:05:40.603" v="6216" actId="478"/>
          <ac:picMkLst>
            <pc:docMk/>
            <pc:sldMk cId="1352828243" sldId="305"/>
            <ac:picMk id="16" creationId="{D6E7D80E-99A0-D941-5777-CB8DBCFD843D}"/>
          </ac:picMkLst>
        </pc:picChg>
        <pc:picChg chg="del">
          <ac:chgData name="kamlarp satchavarodom" userId="72c4928c0270acea" providerId="LiveId" clId="{D9AD4208-9924-4EA5-B24C-B2C905BB38A9}" dt="2023-12-20T08:05:40.603" v="6216" actId="478"/>
          <ac:picMkLst>
            <pc:docMk/>
            <pc:sldMk cId="1352828243" sldId="305"/>
            <ac:picMk id="18" creationId="{63462861-3EF3-114D-AAB4-CA0B610D61B9}"/>
          </ac:picMkLst>
        </pc:picChg>
        <pc:picChg chg="add mod">
          <ac:chgData name="kamlarp satchavarodom" userId="72c4928c0270acea" providerId="LiveId" clId="{D9AD4208-9924-4EA5-B24C-B2C905BB38A9}" dt="2023-12-21T01:53:30.201" v="8575"/>
          <ac:picMkLst>
            <pc:docMk/>
            <pc:sldMk cId="1352828243" sldId="305"/>
            <ac:picMk id="25" creationId="{28FAB6B7-F87B-C7E6-5757-1C865D1924B9}"/>
          </ac:picMkLst>
        </pc:picChg>
        <pc:cxnChg chg="add del mod">
          <ac:chgData name="kamlarp satchavarodom" userId="72c4928c0270acea" providerId="LiveId" clId="{D9AD4208-9924-4EA5-B24C-B2C905BB38A9}" dt="2023-12-20T08:19:58.472" v="6441" actId="478"/>
          <ac:cxnSpMkLst>
            <pc:docMk/>
            <pc:sldMk cId="1352828243" sldId="305"/>
            <ac:cxnSpMk id="30" creationId="{9682F88B-8B8E-E3C6-234F-42FEDD9A5BCF}"/>
          </ac:cxnSpMkLst>
        </pc:cxnChg>
        <pc:cxnChg chg="add mod">
          <ac:chgData name="kamlarp satchavarodom" userId="72c4928c0270acea" providerId="LiveId" clId="{D9AD4208-9924-4EA5-B24C-B2C905BB38A9}" dt="2023-12-20T08:21:59.164" v="6467" actId="13822"/>
          <ac:cxnSpMkLst>
            <pc:docMk/>
            <pc:sldMk cId="1352828243" sldId="305"/>
            <ac:cxnSpMk id="33" creationId="{FE1995FB-D49F-B610-B72B-875E601823F8}"/>
          </ac:cxnSpMkLst>
        </pc:cxnChg>
        <pc:cxnChg chg="add mod">
          <ac:chgData name="kamlarp satchavarodom" userId="72c4928c0270acea" providerId="LiveId" clId="{D9AD4208-9924-4EA5-B24C-B2C905BB38A9}" dt="2023-12-20T08:21:59.164" v="6467" actId="13822"/>
          <ac:cxnSpMkLst>
            <pc:docMk/>
            <pc:sldMk cId="1352828243" sldId="305"/>
            <ac:cxnSpMk id="34" creationId="{10A91CD0-F19E-7EA7-C6B6-1437FA5E2462}"/>
          </ac:cxnSpMkLst>
        </pc:cxnChg>
        <pc:cxnChg chg="add mod">
          <ac:chgData name="kamlarp satchavarodom" userId="72c4928c0270acea" providerId="LiveId" clId="{D9AD4208-9924-4EA5-B24C-B2C905BB38A9}" dt="2023-12-20T16:44:30.933" v="8458" actId="20577"/>
          <ac:cxnSpMkLst>
            <pc:docMk/>
            <pc:sldMk cId="1352828243" sldId="305"/>
            <ac:cxnSpMk id="37" creationId="{92529279-3E08-7C8F-0911-AACB8E5C47D0}"/>
          </ac:cxnSpMkLst>
        </pc:cxnChg>
        <pc:cxnChg chg="add mod">
          <ac:chgData name="kamlarp satchavarodom" userId="72c4928c0270acea" providerId="LiveId" clId="{D9AD4208-9924-4EA5-B24C-B2C905BB38A9}" dt="2023-12-20T08:35:18.636" v="6777" actId="14100"/>
          <ac:cxnSpMkLst>
            <pc:docMk/>
            <pc:sldMk cId="1352828243" sldId="305"/>
            <ac:cxnSpMk id="43" creationId="{7A59764A-C7A7-1351-5583-9A6714137BB4}"/>
          </ac:cxnSpMkLst>
        </pc:cxnChg>
        <pc:cxnChg chg="add mod">
          <ac:chgData name="kamlarp satchavarodom" userId="72c4928c0270acea" providerId="LiveId" clId="{D9AD4208-9924-4EA5-B24C-B2C905BB38A9}" dt="2023-12-20T08:21:59.164" v="6467" actId="13822"/>
          <ac:cxnSpMkLst>
            <pc:docMk/>
            <pc:sldMk cId="1352828243" sldId="305"/>
            <ac:cxnSpMk id="45" creationId="{A9E8DCE2-1D34-4EBF-F21C-9F59C57B0355}"/>
          </ac:cxnSpMkLst>
        </pc:cxnChg>
        <pc:cxnChg chg="add mod">
          <ac:chgData name="kamlarp satchavarodom" userId="72c4928c0270acea" providerId="LiveId" clId="{D9AD4208-9924-4EA5-B24C-B2C905BB38A9}" dt="2023-12-20T08:21:59.164" v="6467" actId="13822"/>
          <ac:cxnSpMkLst>
            <pc:docMk/>
            <pc:sldMk cId="1352828243" sldId="305"/>
            <ac:cxnSpMk id="46" creationId="{B9449E3C-F3F2-87B2-F5B2-0161332414C2}"/>
          </ac:cxnSpMkLst>
        </pc:cxnChg>
        <pc:cxnChg chg="add mod">
          <ac:chgData name="kamlarp satchavarodom" userId="72c4928c0270acea" providerId="LiveId" clId="{D9AD4208-9924-4EA5-B24C-B2C905BB38A9}" dt="2023-12-20T08:34:54.950" v="6768" actId="14100"/>
          <ac:cxnSpMkLst>
            <pc:docMk/>
            <pc:sldMk cId="1352828243" sldId="305"/>
            <ac:cxnSpMk id="50" creationId="{4B6C8B71-E07D-05AC-C8CA-B4128D3D1113}"/>
          </ac:cxnSpMkLst>
        </pc:cxnChg>
        <pc:cxnChg chg="add mod">
          <ac:chgData name="kamlarp satchavarodom" userId="72c4928c0270acea" providerId="LiveId" clId="{D9AD4208-9924-4EA5-B24C-B2C905BB38A9}" dt="2023-12-20T08:35:02.599" v="6771" actId="14100"/>
          <ac:cxnSpMkLst>
            <pc:docMk/>
            <pc:sldMk cId="1352828243" sldId="305"/>
            <ac:cxnSpMk id="51" creationId="{2E253373-6A9C-D0C6-50B4-41C44C9D4AB3}"/>
          </ac:cxnSpMkLst>
        </pc:cxnChg>
        <pc:cxnChg chg="add mod">
          <ac:chgData name="kamlarp satchavarodom" userId="72c4928c0270acea" providerId="LiveId" clId="{D9AD4208-9924-4EA5-B24C-B2C905BB38A9}" dt="2023-12-20T08:34:59.302" v="6769" actId="14100"/>
          <ac:cxnSpMkLst>
            <pc:docMk/>
            <pc:sldMk cId="1352828243" sldId="305"/>
            <ac:cxnSpMk id="54" creationId="{D2AEC66D-5A30-B121-0C07-3B73BE6C8354}"/>
          </ac:cxnSpMkLst>
        </pc:cxnChg>
      </pc:sldChg>
      <pc:sldChg chg="addSp delSp modSp mod modShow">
        <pc:chgData name="kamlarp satchavarodom" userId="72c4928c0270acea" providerId="LiveId" clId="{D9AD4208-9924-4EA5-B24C-B2C905BB38A9}" dt="2023-12-21T04:04:32.616" v="10793" actId="729"/>
        <pc:sldMkLst>
          <pc:docMk/>
          <pc:sldMk cId="1842849081" sldId="306"/>
        </pc:sldMkLst>
        <pc:spChg chg="del">
          <ac:chgData name="kamlarp satchavarodom" userId="72c4928c0270acea" providerId="LiveId" clId="{D9AD4208-9924-4EA5-B24C-B2C905BB38A9}" dt="2023-12-20T09:37:36.180" v="6857" actId="478"/>
          <ac:spMkLst>
            <pc:docMk/>
            <pc:sldMk cId="1842849081" sldId="306"/>
            <ac:spMk id="4" creationId="{0EE381B1-E2E0-49A7-FA06-8FE0ABA0496F}"/>
          </ac:spMkLst>
        </pc:spChg>
        <pc:spChg chg="del">
          <ac:chgData name="kamlarp satchavarodom" userId="72c4928c0270acea" providerId="LiveId" clId="{D9AD4208-9924-4EA5-B24C-B2C905BB38A9}" dt="2023-12-20T09:37:36.180" v="6857" actId="478"/>
          <ac:spMkLst>
            <pc:docMk/>
            <pc:sldMk cId="1842849081" sldId="306"/>
            <ac:spMk id="5" creationId="{854D22C1-A672-152A-A9CD-7F1720B3D707}"/>
          </ac:spMkLst>
        </pc:spChg>
        <pc:spChg chg="add mod">
          <ac:chgData name="kamlarp satchavarodom" userId="72c4928c0270acea" providerId="LiveId" clId="{D9AD4208-9924-4EA5-B24C-B2C905BB38A9}" dt="2023-12-20T16:23:46.685" v="8074" actId="14100"/>
          <ac:spMkLst>
            <pc:docMk/>
            <pc:sldMk cId="1842849081" sldId="306"/>
            <ac:spMk id="5" creationId="{93FDDD33-E591-59E9-591C-7AA5C4ACBF0C}"/>
          </ac:spMkLst>
        </pc:spChg>
        <pc:spChg chg="del">
          <ac:chgData name="kamlarp satchavarodom" userId="72c4928c0270acea" providerId="LiveId" clId="{D9AD4208-9924-4EA5-B24C-B2C905BB38A9}" dt="2023-12-20T09:37:36.180" v="6857" actId="478"/>
          <ac:spMkLst>
            <pc:docMk/>
            <pc:sldMk cId="1842849081" sldId="306"/>
            <ac:spMk id="6" creationId="{E0EBDF9B-8E1C-5975-27AC-67B43A66BE69}"/>
          </ac:spMkLst>
        </pc:spChg>
        <pc:spChg chg="add mod">
          <ac:chgData name="kamlarp satchavarodom" userId="72c4928c0270acea" providerId="LiveId" clId="{D9AD4208-9924-4EA5-B24C-B2C905BB38A9}" dt="2023-12-20T16:24:36.234" v="8082" actId="1076"/>
          <ac:spMkLst>
            <pc:docMk/>
            <pc:sldMk cId="1842849081" sldId="306"/>
            <ac:spMk id="6" creationId="{FD156A06-CD73-90D7-2660-0E56B8690915}"/>
          </ac:spMkLst>
        </pc:spChg>
        <pc:spChg chg="mod">
          <ac:chgData name="kamlarp satchavarodom" userId="72c4928c0270acea" providerId="LiveId" clId="{D9AD4208-9924-4EA5-B24C-B2C905BB38A9}" dt="2023-12-20T09:37:32.044" v="6856" actId="20577"/>
          <ac:spMkLst>
            <pc:docMk/>
            <pc:sldMk cId="1842849081" sldId="306"/>
            <ac:spMk id="7" creationId="{BD544FA5-B11D-253F-67BB-FB486ABE1BE8}"/>
          </ac:spMkLst>
        </pc:spChg>
        <pc:spChg chg="add mod">
          <ac:chgData name="kamlarp satchavarodom" userId="72c4928c0270acea" providerId="LiveId" clId="{D9AD4208-9924-4EA5-B24C-B2C905BB38A9}" dt="2023-12-20T16:23:57.565" v="8077" actId="1076"/>
          <ac:spMkLst>
            <pc:docMk/>
            <pc:sldMk cId="1842849081" sldId="306"/>
            <ac:spMk id="8" creationId="{5C46E5E6-DAA3-D496-A7CD-FAB30373051C}"/>
          </ac:spMkLst>
        </pc:spChg>
        <pc:spChg chg="del">
          <ac:chgData name="kamlarp satchavarodom" userId="72c4928c0270acea" providerId="LiveId" clId="{D9AD4208-9924-4EA5-B24C-B2C905BB38A9}" dt="2023-12-20T09:37:36.180" v="6857" actId="478"/>
          <ac:spMkLst>
            <pc:docMk/>
            <pc:sldMk cId="1842849081" sldId="306"/>
            <ac:spMk id="8" creationId="{7D1FC85C-A9E5-4976-F768-F6FE4474B168}"/>
          </ac:spMkLst>
        </pc:spChg>
        <pc:spChg chg="add del mod">
          <ac:chgData name="kamlarp satchavarodom" userId="72c4928c0270acea" providerId="LiveId" clId="{D9AD4208-9924-4EA5-B24C-B2C905BB38A9}" dt="2023-12-20T16:23:55.066" v="8076" actId="478"/>
          <ac:spMkLst>
            <pc:docMk/>
            <pc:sldMk cId="1842849081" sldId="306"/>
            <ac:spMk id="9" creationId="{03540594-4ECB-1F4F-F0E7-6D0B1FA9983D}"/>
          </ac:spMkLst>
        </pc:spChg>
        <pc:spChg chg="add mod">
          <ac:chgData name="kamlarp satchavarodom" userId="72c4928c0270acea" providerId="LiveId" clId="{D9AD4208-9924-4EA5-B24C-B2C905BB38A9}" dt="2023-12-20T16:24:06.181" v="8079" actId="1076"/>
          <ac:spMkLst>
            <pc:docMk/>
            <pc:sldMk cId="1842849081" sldId="306"/>
            <ac:spMk id="10" creationId="{C9C8BD6F-F173-CBF4-B06F-F9C820E1F36C}"/>
          </ac:spMkLst>
        </pc:spChg>
        <pc:picChg chg="del">
          <ac:chgData name="kamlarp satchavarodom" userId="72c4928c0270acea" providerId="LiveId" clId="{D9AD4208-9924-4EA5-B24C-B2C905BB38A9}" dt="2023-12-20T09:37:36.180" v="6857" actId="478"/>
          <ac:picMkLst>
            <pc:docMk/>
            <pc:sldMk cId="1842849081" sldId="306"/>
            <ac:picMk id="3" creationId="{0E47762E-84F0-87D3-65F8-06081914F28D}"/>
          </ac:picMkLst>
        </pc:picChg>
        <pc:picChg chg="add">
          <ac:chgData name="kamlarp satchavarodom" userId="72c4928c0270acea" providerId="LiveId" clId="{D9AD4208-9924-4EA5-B24C-B2C905BB38A9}" dt="2023-12-20T16:23:20.748" v="8068" actId="22"/>
          <ac:picMkLst>
            <pc:docMk/>
            <pc:sldMk cId="1842849081" sldId="306"/>
            <ac:picMk id="4" creationId="{D7E38321-C7BF-E5FF-C0AD-35772AB74E26}"/>
          </ac:picMkLst>
        </pc:picChg>
      </pc:sldChg>
      <pc:sldChg chg="addSp delSp modSp add mod modShow">
        <pc:chgData name="kamlarp satchavarodom" userId="72c4928c0270acea" providerId="LiveId" clId="{D9AD4208-9924-4EA5-B24C-B2C905BB38A9}" dt="2023-12-21T03:39:00.965" v="9752" actId="729"/>
        <pc:sldMkLst>
          <pc:docMk/>
          <pc:sldMk cId="1638069281" sldId="307"/>
        </pc:sldMkLst>
        <pc:spChg chg="mod">
          <ac:chgData name="kamlarp satchavarodom" userId="72c4928c0270acea" providerId="LiveId" clId="{D9AD4208-9924-4EA5-B24C-B2C905BB38A9}" dt="2023-12-20T16:29:46.094" v="8196" actId="20577"/>
          <ac:spMkLst>
            <pc:docMk/>
            <pc:sldMk cId="1638069281" sldId="307"/>
            <ac:spMk id="7" creationId="{BD544FA5-B11D-253F-67BB-FB486ABE1BE8}"/>
          </ac:spMkLst>
        </pc:spChg>
        <pc:spChg chg="mod">
          <ac:chgData name="kamlarp satchavarodom" userId="72c4928c0270acea" providerId="LiveId" clId="{D9AD4208-9924-4EA5-B24C-B2C905BB38A9}" dt="2023-12-20T16:33:27.279" v="8286" actId="13926"/>
          <ac:spMkLst>
            <pc:docMk/>
            <pc:sldMk cId="1638069281" sldId="307"/>
            <ac:spMk id="10" creationId="{51CE653C-52DA-188F-0F7B-44A196CE4A0A}"/>
          </ac:spMkLst>
        </pc:spChg>
        <pc:spChg chg="mod">
          <ac:chgData name="kamlarp satchavarodom" userId="72c4928c0270acea" providerId="LiveId" clId="{D9AD4208-9924-4EA5-B24C-B2C905BB38A9}" dt="2023-12-20T16:48:51.993" v="8501" actId="13926"/>
          <ac:spMkLst>
            <pc:docMk/>
            <pc:sldMk cId="1638069281" sldId="307"/>
            <ac:spMk id="11" creationId="{CF5B31BC-A2C7-FA47-590F-B2E9BAD15E79}"/>
          </ac:spMkLst>
        </pc:spChg>
        <pc:spChg chg="add mod">
          <ac:chgData name="kamlarp satchavarodom" userId="72c4928c0270acea" providerId="LiveId" clId="{D9AD4208-9924-4EA5-B24C-B2C905BB38A9}" dt="2023-12-20T16:38:28.198" v="8422" actId="113"/>
          <ac:spMkLst>
            <pc:docMk/>
            <pc:sldMk cId="1638069281" sldId="307"/>
            <ac:spMk id="17" creationId="{356081B5-56C2-B7C3-C243-AB29EAFAD2A9}"/>
          </ac:spMkLst>
        </pc:spChg>
        <pc:spChg chg="mod">
          <ac:chgData name="kamlarp satchavarodom" userId="72c4928c0270acea" providerId="LiveId" clId="{D9AD4208-9924-4EA5-B24C-B2C905BB38A9}" dt="2023-12-20T16:32:46.797" v="8276" actId="14100"/>
          <ac:spMkLst>
            <pc:docMk/>
            <pc:sldMk cId="1638069281" sldId="307"/>
            <ac:spMk id="19" creationId="{EDED13B9-D198-409B-4B7A-7365970B5570}"/>
          </ac:spMkLst>
        </pc:spChg>
        <pc:picChg chg="add mod ord">
          <ac:chgData name="kamlarp satchavarodom" userId="72c4928c0270acea" providerId="LiveId" clId="{D9AD4208-9924-4EA5-B24C-B2C905BB38A9}" dt="2023-12-20T16:29:59.115" v="8197" actId="167"/>
          <ac:picMkLst>
            <pc:docMk/>
            <pc:sldMk cId="1638069281" sldId="307"/>
            <ac:picMk id="4" creationId="{0C50A2A9-3C8A-547F-A30D-F05246A82726}"/>
          </ac:picMkLst>
        </pc:picChg>
        <pc:picChg chg="add del mod">
          <ac:chgData name="kamlarp satchavarodom" userId="72c4928c0270acea" providerId="LiveId" clId="{D9AD4208-9924-4EA5-B24C-B2C905BB38A9}" dt="2023-12-20T16:28:16.167" v="8100" actId="478"/>
          <ac:picMkLst>
            <pc:docMk/>
            <pc:sldMk cId="1638069281" sldId="307"/>
            <ac:picMk id="6" creationId="{320CB7CD-B469-3F1D-9CEF-F2A4F9EE13AD}"/>
          </ac:picMkLst>
        </pc:picChg>
        <pc:picChg chg="add mod">
          <ac:chgData name="kamlarp satchavarodom" userId="72c4928c0270acea" providerId="LiveId" clId="{D9AD4208-9924-4EA5-B24C-B2C905BB38A9}" dt="2023-12-20T16:28:59.610" v="8106" actId="14100"/>
          <ac:picMkLst>
            <pc:docMk/>
            <pc:sldMk cId="1638069281" sldId="307"/>
            <ac:picMk id="9" creationId="{BCD2618F-186C-D404-4AB8-C94B042F694B}"/>
          </ac:picMkLst>
        </pc:picChg>
        <pc:picChg chg="add mod">
          <ac:chgData name="kamlarp satchavarodom" userId="72c4928c0270acea" providerId="LiveId" clId="{D9AD4208-9924-4EA5-B24C-B2C905BB38A9}" dt="2023-12-20T16:30:40.302" v="8203" actId="1076"/>
          <ac:picMkLst>
            <pc:docMk/>
            <pc:sldMk cId="1638069281" sldId="307"/>
            <ac:picMk id="13" creationId="{F79F45B5-9D74-CDE4-9412-53A55BF447C8}"/>
          </ac:picMkLst>
        </pc:picChg>
        <pc:picChg chg="del">
          <ac:chgData name="kamlarp satchavarodom" userId="72c4928c0270acea" providerId="LiveId" clId="{D9AD4208-9924-4EA5-B24C-B2C905BB38A9}" dt="2023-12-20T16:26:49.576" v="8083" actId="478"/>
          <ac:picMkLst>
            <pc:docMk/>
            <pc:sldMk cId="1638069281" sldId="307"/>
            <ac:picMk id="14" creationId="{2C712158-D82A-96A9-45E9-4409BCDBA574}"/>
          </ac:picMkLst>
        </pc:picChg>
        <pc:picChg chg="del">
          <ac:chgData name="kamlarp satchavarodom" userId="72c4928c0270acea" providerId="LiveId" clId="{D9AD4208-9924-4EA5-B24C-B2C905BB38A9}" dt="2023-12-20T16:27:51.081" v="8095" actId="478"/>
          <ac:picMkLst>
            <pc:docMk/>
            <pc:sldMk cId="1638069281" sldId="307"/>
            <ac:picMk id="16" creationId="{D6E7D80E-99A0-D941-5777-CB8DBCFD843D}"/>
          </ac:picMkLst>
        </pc:picChg>
        <pc:picChg chg="del">
          <ac:chgData name="kamlarp satchavarodom" userId="72c4928c0270acea" providerId="LiveId" clId="{D9AD4208-9924-4EA5-B24C-B2C905BB38A9}" dt="2023-12-20T16:30:02.820" v="8198" actId="478"/>
          <ac:picMkLst>
            <pc:docMk/>
            <pc:sldMk cId="1638069281" sldId="307"/>
            <ac:picMk id="18" creationId="{63462861-3EF3-114D-AAB4-CA0B610D61B9}"/>
          </ac:picMkLst>
        </pc:picChg>
      </pc:sldChg>
      <pc:sldChg chg="addSp delSp modSp add mod">
        <pc:chgData name="kamlarp satchavarodom" userId="72c4928c0270acea" providerId="LiveId" clId="{D9AD4208-9924-4EA5-B24C-B2C905BB38A9}" dt="2023-12-20T16:51:12.990" v="8529" actId="1582"/>
        <pc:sldMkLst>
          <pc:docMk/>
          <pc:sldMk cId="3250035124" sldId="308"/>
        </pc:sldMkLst>
        <pc:spChg chg="add mod">
          <ac:chgData name="kamlarp satchavarodom" userId="72c4928c0270acea" providerId="LiveId" clId="{D9AD4208-9924-4EA5-B24C-B2C905BB38A9}" dt="2023-12-20T16:39:03.381" v="8425" actId="1076"/>
          <ac:spMkLst>
            <pc:docMk/>
            <pc:sldMk cId="3250035124" sldId="308"/>
            <ac:spMk id="3" creationId="{3FBF285A-E9EA-CEA3-8300-F1698970AF4C}"/>
          </ac:spMkLst>
        </pc:spChg>
        <pc:spChg chg="add mod">
          <ac:chgData name="kamlarp satchavarodom" userId="72c4928c0270acea" providerId="LiveId" clId="{D9AD4208-9924-4EA5-B24C-B2C905BB38A9}" dt="2023-12-20T16:48:29.580" v="8496" actId="13926"/>
          <ac:spMkLst>
            <pc:docMk/>
            <pc:sldMk cId="3250035124" sldId="308"/>
            <ac:spMk id="5" creationId="{8DCCECD2-DFA1-17F9-84B0-6385367EEF01}"/>
          </ac:spMkLst>
        </pc:spChg>
        <pc:spChg chg="mod">
          <ac:chgData name="kamlarp satchavarodom" userId="72c4928c0270acea" providerId="LiveId" clId="{D9AD4208-9924-4EA5-B24C-B2C905BB38A9}" dt="2023-12-20T16:45:25.542" v="8468" actId="20577"/>
          <ac:spMkLst>
            <pc:docMk/>
            <pc:sldMk cId="3250035124" sldId="308"/>
            <ac:spMk id="6" creationId="{904841E0-DDA8-686B-C7F8-16994D16D7B2}"/>
          </ac:spMkLst>
        </pc:spChg>
        <pc:spChg chg="add mod">
          <ac:chgData name="kamlarp satchavarodom" userId="72c4928c0270acea" providerId="LiveId" clId="{D9AD4208-9924-4EA5-B24C-B2C905BB38A9}" dt="2023-12-20T16:39:17.963" v="8427" actId="1076"/>
          <ac:spMkLst>
            <pc:docMk/>
            <pc:sldMk cId="3250035124" sldId="308"/>
            <ac:spMk id="8" creationId="{399D852F-DF6E-46E0-8B32-7DF7E28E3367}"/>
          </ac:spMkLst>
        </pc:spChg>
        <pc:spChg chg="del">
          <ac:chgData name="kamlarp satchavarodom" userId="72c4928c0270acea" providerId="LiveId" clId="{D9AD4208-9924-4EA5-B24C-B2C905BB38A9}" dt="2023-12-20T16:38:50.897" v="8423" actId="478"/>
          <ac:spMkLst>
            <pc:docMk/>
            <pc:sldMk cId="3250035124" sldId="308"/>
            <ac:spMk id="10" creationId="{51CE653C-52DA-188F-0F7B-44A196CE4A0A}"/>
          </ac:spMkLst>
        </pc:spChg>
        <pc:spChg chg="del">
          <ac:chgData name="kamlarp satchavarodom" userId="72c4928c0270acea" providerId="LiveId" clId="{D9AD4208-9924-4EA5-B24C-B2C905BB38A9}" dt="2023-12-20T16:38:50.897" v="8423" actId="478"/>
          <ac:spMkLst>
            <pc:docMk/>
            <pc:sldMk cId="3250035124" sldId="308"/>
            <ac:spMk id="11" creationId="{CF5B31BC-A2C7-FA47-590F-B2E9BAD15E79}"/>
          </ac:spMkLst>
        </pc:spChg>
        <pc:spChg chg="add mod">
          <ac:chgData name="kamlarp satchavarodom" userId="72c4928c0270acea" providerId="LiveId" clId="{D9AD4208-9924-4EA5-B24C-B2C905BB38A9}" dt="2023-12-20T16:40:48.953" v="8435" actId="1076"/>
          <ac:spMkLst>
            <pc:docMk/>
            <pc:sldMk cId="3250035124" sldId="308"/>
            <ac:spMk id="12" creationId="{B46255A0-63FA-86DD-72ED-6445548D9A92}"/>
          </ac:spMkLst>
        </pc:spChg>
        <pc:spChg chg="mod">
          <ac:chgData name="kamlarp satchavarodom" userId="72c4928c0270acea" providerId="LiveId" clId="{D9AD4208-9924-4EA5-B24C-B2C905BB38A9}" dt="2023-12-20T16:42:01.640" v="8439" actId="207"/>
          <ac:spMkLst>
            <pc:docMk/>
            <pc:sldMk cId="3250035124" sldId="308"/>
            <ac:spMk id="13" creationId="{21D7084D-ED80-BB54-5E99-4B8FBF3A0C87}"/>
          </ac:spMkLst>
        </pc:spChg>
        <pc:spChg chg="add mod">
          <ac:chgData name="kamlarp satchavarodom" userId="72c4928c0270acea" providerId="LiveId" clId="{D9AD4208-9924-4EA5-B24C-B2C905BB38A9}" dt="2023-12-20T16:48:01.312" v="8492"/>
          <ac:spMkLst>
            <pc:docMk/>
            <pc:sldMk cId="3250035124" sldId="308"/>
            <ac:spMk id="14" creationId="{755D1A42-48B0-29F6-6302-46C286FDB886}"/>
          </ac:spMkLst>
        </pc:spChg>
        <pc:spChg chg="mod">
          <ac:chgData name="kamlarp satchavarodom" userId="72c4928c0270acea" providerId="LiveId" clId="{D9AD4208-9924-4EA5-B24C-B2C905BB38A9}" dt="2023-12-20T16:40:00.306" v="8430" actId="122"/>
          <ac:spMkLst>
            <pc:docMk/>
            <pc:sldMk cId="3250035124" sldId="308"/>
            <ac:spMk id="15" creationId="{E7B68634-7952-B7B4-D7CA-F661CF9A99D9}"/>
          </ac:spMkLst>
        </pc:spChg>
        <pc:spChg chg="mod">
          <ac:chgData name="kamlarp satchavarodom" userId="72c4928c0270acea" providerId="LiveId" clId="{D9AD4208-9924-4EA5-B24C-B2C905BB38A9}" dt="2023-12-20T16:47:16.190" v="8484" actId="1076"/>
          <ac:spMkLst>
            <pc:docMk/>
            <pc:sldMk cId="3250035124" sldId="308"/>
            <ac:spMk id="20" creationId="{829EBB86-6CD0-D6EC-90FF-140BB4A1C024}"/>
          </ac:spMkLst>
        </pc:spChg>
        <pc:spChg chg="mod">
          <ac:chgData name="kamlarp satchavarodom" userId="72c4928c0270acea" providerId="LiveId" clId="{D9AD4208-9924-4EA5-B24C-B2C905BB38A9}" dt="2023-12-20T16:45:46.154" v="8473" actId="20577"/>
          <ac:spMkLst>
            <pc:docMk/>
            <pc:sldMk cId="3250035124" sldId="308"/>
            <ac:spMk id="22" creationId="{53410077-98DB-5326-99EA-377C62409EBE}"/>
          </ac:spMkLst>
        </pc:spChg>
        <pc:spChg chg="mod">
          <ac:chgData name="kamlarp satchavarodom" userId="72c4928c0270acea" providerId="LiveId" clId="{D9AD4208-9924-4EA5-B24C-B2C905BB38A9}" dt="2023-12-20T16:49:28.058" v="8507" actId="1076"/>
          <ac:spMkLst>
            <pc:docMk/>
            <pc:sldMk cId="3250035124" sldId="308"/>
            <ac:spMk id="24" creationId="{9B0F7A02-EF58-88AA-1D7D-CB1936642FEE}"/>
          </ac:spMkLst>
        </pc:spChg>
        <pc:spChg chg="add del mod">
          <ac:chgData name="kamlarp satchavarodom" userId="72c4928c0270acea" providerId="LiveId" clId="{D9AD4208-9924-4EA5-B24C-B2C905BB38A9}" dt="2023-12-20T16:48:04.880" v="8493" actId="478"/>
          <ac:spMkLst>
            <pc:docMk/>
            <pc:sldMk cId="3250035124" sldId="308"/>
            <ac:spMk id="25" creationId="{7C83F8F3-49A5-DED8-A5B3-3177FE10C438}"/>
          </ac:spMkLst>
        </pc:spChg>
        <pc:spChg chg="mod">
          <ac:chgData name="kamlarp satchavarodom" userId="72c4928c0270acea" providerId="LiveId" clId="{D9AD4208-9924-4EA5-B24C-B2C905BB38A9}" dt="2023-12-20T16:42:46.611" v="8446" actId="207"/>
          <ac:spMkLst>
            <pc:docMk/>
            <pc:sldMk cId="3250035124" sldId="308"/>
            <ac:spMk id="26" creationId="{855F5551-E67E-3F1B-635A-D6F2FC03C910}"/>
          </ac:spMkLst>
        </pc:spChg>
        <pc:spChg chg="add mod">
          <ac:chgData name="kamlarp satchavarodom" userId="72c4928c0270acea" providerId="LiveId" clId="{D9AD4208-9924-4EA5-B24C-B2C905BB38A9}" dt="2023-12-20T16:49:25.371" v="8506"/>
          <ac:spMkLst>
            <pc:docMk/>
            <pc:sldMk cId="3250035124" sldId="308"/>
            <ac:spMk id="27" creationId="{E4C2C917-2452-DDA5-3A36-4C1A01201088}"/>
          </ac:spMkLst>
        </pc:spChg>
        <pc:spChg chg="add mod">
          <ac:chgData name="kamlarp satchavarodom" userId="72c4928c0270acea" providerId="LiveId" clId="{D9AD4208-9924-4EA5-B24C-B2C905BB38A9}" dt="2023-12-20T16:51:02.834" v="8527" actId="1076"/>
          <ac:spMkLst>
            <pc:docMk/>
            <pc:sldMk cId="3250035124" sldId="308"/>
            <ac:spMk id="30" creationId="{F29803F6-30C3-B357-AC19-DC83FFD60F1C}"/>
          </ac:spMkLst>
        </pc:spChg>
        <pc:spChg chg="del">
          <ac:chgData name="kamlarp satchavarodom" userId="72c4928c0270acea" providerId="LiveId" clId="{D9AD4208-9924-4EA5-B24C-B2C905BB38A9}" dt="2023-12-20T16:44:07.841" v="8454" actId="478"/>
          <ac:spMkLst>
            <pc:docMk/>
            <pc:sldMk cId="3250035124" sldId="308"/>
            <ac:spMk id="61" creationId="{293188A9-7A1A-9082-07DE-CB3636AEC9C0}"/>
          </ac:spMkLst>
        </pc:spChg>
        <pc:cxnChg chg="add mod">
          <ac:chgData name="kamlarp satchavarodom" userId="72c4928c0270acea" providerId="LiveId" clId="{D9AD4208-9924-4EA5-B24C-B2C905BB38A9}" dt="2023-12-20T16:45:02.965" v="8463" actId="14100"/>
          <ac:cxnSpMkLst>
            <pc:docMk/>
            <pc:sldMk cId="3250035124" sldId="308"/>
            <ac:cxnSpMk id="16" creationId="{B3E72A48-4C60-1A3D-0349-82A41479F5F9}"/>
          </ac:cxnSpMkLst>
        </pc:cxnChg>
        <pc:cxnChg chg="add mod">
          <ac:chgData name="kamlarp satchavarodom" userId="72c4928c0270acea" providerId="LiveId" clId="{D9AD4208-9924-4EA5-B24C-B2C905BB38A9}" dt="2023-12-20T16:51:02.834" v="8527" actId="1076"/>
          <ac:cxnSpMkLst>
            <pc:docMk/>
            <pc:sldMk cId="3250035124" sldId="308"/>
            <ac:cxnSpMk id="32" creationId="{F5E7EC21-7BEF-F992-4896-16A655298B9D}"/>
          </ac:cxnSpMkLst>
        </pc:cxnChg>
        <pc:cxnChg chg="mod">
          <ac:chgData name="kamlarp satchavarodom" userId="72c4928c0270acea" providerId="LiveId" clId="{D9AD4208-9924-4EA5-B24C-B2C905BB38A9}" dt="2023-12-20T16:47:16.190" v="8484" actId="1076"/>
          <ac:cxnSpMkLst>
            <pc:docMk/>
            <pc:sldMk cId="3250035124" sldId="308"/>
            <ac:cxnSpMk id="34" creationId="{10A91CD0-F19E-7EA7-C6B6-1437FA5E2462}"/>
          </ac:cxnSpMkLst>
        </pc:cxnChg>
        <pc:cxnChg chg="add mod">
          <ac:chgData name="kamlarp satchavarodom" userId="72c4928c0270acea" providerId="LiveId" clId="{D9AD4208-9924-4EA5-B24C-B2C905BB38A9}" dt="2023-12-20T16:51:12.990" v="8529" actId="1582"/>
          <ac:cxnSpMkLst>
            <pc:docMk/>
            <pc:sldMk cId="3250035124" sldId="308"/>
            <ac:cxnSpMk id="36" creationId="{1ABFFEC1-6BA7-AE2E-C6AF-CB7CD731C785}"/>
          </ac:cxnSpMkLst>
        </pc:cxnChg>
        <pc:cxnChg chg="mod">
          <ac:chgData name="kamlarp satchavarodom" userId="72c4928c0270acea" providerId="LiveId" clId="{D9AD4208-9924-4EA5-B24C-B2C905BB38A9}" dt="2023-12-20T16:49:28.058" v="8507" actId="1076"/>
          <ac:cxnSpMkLst>
            <pc:docMk/>
            <pc:sldMk cId="3250035124" sldId="308"/>
            <ac:cxnSpMk id="37" creationId="{92529279-3E08-7C8F-0911-AACB8E5C47D0}"/>
          </ac:cxnSpMkLst>
        </pc:cxnChg>
        <pc:cxnChg chg="mod">
          <ac:chgData name="kamlarp satchavarodom" userId="72c4928c0270acea" providerId="LiveId" clId="{D9AD4208-9924-4EA5-B24C-B2C905BB38A9}" dt="2023-12-20T16:42:34.654" v="8444"/>
          <ac:cxnSpMkLst>
            <pc:docMk/>
            <pc:sldMk cId="3250035124" sldId="308"/>
            <ac:cxnSpMk id="45" creationId="{A9E8DCE2-1D34-4EBF-F21C-9F59C57B0355}"/>
          </ac:cxnSpMkLst>
        </pc:cxnChg>
        <pc:cxnChg chg="mod">
          <ac:chgData name="kamlarp satchavarodom" userId="72c4928c0270acea" providerId="LiveId" clId="{D9AD4208-9924-4EA5-B24C-B2C905BB38A9}" dt="2023-12-20T16:45:46.154" v="8473" actId="20577"/>
          <ac:cxnSpMkLst>
            <pc:docMk/>
            <pc:sldMk cId="3250035124" sldId="308"/>
            <ac:cxnSpMk id="46" creationId="{B9449E3C-F3F2-87B2-F5B2-0161332414C2}"/>
          </ac:cxnSpMkLst>
        </pc:cxnChg>
        <pc:cxnChg chg="mod">
          <ac:chgData name="kamlarp satchavarodom" userId="72c4928c0270acea" providerId="LiveId" clId="{D9AD4208-9924-4EA5-B24C-B2C905BB38A9}" dt="2023-12-20T16:45:25.542" v="8468" actId="20577"/>
          <ac:cxnSpMkLst>
            <pc:docMk/>
            <pc:sldMk cId="3250035124" sldId="308"/>
            <ac:cxnSpMk id="50" creationId="{4B6C8B71-E07D-05AC-C8CA-B4128D3D1113}"/>
          </ac:cxnSpMkLst>
        </pc:cxnChg>
      </pc:sldChg>
      <pc:sldChg chg="addSp delSp modSp mod ord">
        <pc:chgData name="kamlarp satchavarodom" userId="72c4928c0270acea" providerId="LiveId" clId="{D9AD4208-9924-4EA5-B24C-B2C905BB38A9}" dt="2023-12-21T16:23:35.798" v="13677" actId="20577"/>
        <pc:sldMkLst>
          <pc:docMk/>
          <pc:sldMk cId="1442831325" sldId="309"/>
        </pc:sldMkLst>
        <pc:spChg chg="add mod">
          <ac:chgData name="kamlarp satchavarodom" userId="72c4928c0270acea" providerId="LiveId" clId="{D9AD4208-9924-4EA5-B24C-B2C905BB38A9}" dt="2023-12-20T16:12:43.870" v="8039" actId="208"/>
          <ac:spMkLst>
            <pc:docMk/>
            <pc:sldMk cId="1442831325" sldId="309"/>
            <ac:spMk id="5" creationId="{E9C188D1-4C07-08E8-BDB2-48D441098ACF}"/>
          </ac:spMkLst>
        </pc:spChg>
        <pc:spChg chg="del">
          <ac:chgData name="kamlarp satchavarodom" userId="72c4928c0270acea" providerId="LiveId" clId="{D9AD4208-9924-4EA5-B24C-B2C905BB38A9}" dt="2023-12-20T09:51:36.816" v="7081" actId="478"/>
          <ac:spMkLst>
            <pc:docMk/>
            <pc:sldMk cId="1442831325" sldId="309"/>
            <ac:spMk id="5" creationId="{EFE9482E-ACA6-41DA-A54B-7AC952D1DD3E}"/>
          </ac:spMkLst>
        </pc:spChg>
        <pc:spChg chg="add mod">
          <ac:chgData name="kamlarp satchavarodom" userId="72c4928c0270acea" providerId="LiveId" clId="{D9AD4208-9924-4EA5-B24C-B2C905BB38A9}" dt="2023-12-20T16:13:37.749" v="8046" actId="14100"/>
          <ac:spMkLst>
            <pc:docMk/>
            <pc:sldMk cId="1442831325" sldId="309"/>
            <ac:spMk id="6" creationId="{F5324EBC-973B-92BC-8E13-DD5BA99CF98C}"/>
          </ac:spMkLst>
        </pc:spChg>
        <pc:spChg chg="mod">
          <ac:chgData name="kamlarp satchavarodom" userId="72c4928c0270acea" providerId="LiveId" clId="{D9AD4208-9924-4EA5-B24C-B2C905BB38A9}" dt="2023-12-21T16:23:35.798" v="13677" actId="20577"/>
          <ac:spMkLst>
            <pc:docMk/>
            <pc:sldMk cId="1442831325" sldId="309"/>
            <ac:spMk id="7" creationId="{BD544FA5-B11D-253F-67BB-FB486ABE1BE8}"/>
          </ac:spMkLst>
        </pc:spChg>
        <pc:spChg chg="add mod">
          <ac:chgData name="kamlarp satchavarodom" userId="72c4928c0270acea" providerId="LiveId" clId="{D9AD4208-9924-4EA5-B24C-B2C905BB38A9}" dt="2023-12-20T16:14:11.774" v="8049" actId="14100"/>
          <ac:spMkLst>
            <pc:docMk/>
            <pc:sldMk cId="1442831325" sldId="309"/>
            <ac:spMk id="8" creationId="{9E9BBC93-F4D6-3586-CEF3-C1DDBED2D2CA}"/>
          </ac:spMkLst>
        </pc:spChg>
        <pc:spChg chg="del">
          <ac:chgData name="kamlarp satchavarodom" userId="72c4928c0270acea" providerId="LiveId" clId="{D9AD4208-9924-4EA5-B24C-B2C905BB38A9}" dt="2023-12-20T10:04:46.865" v="7083" actId="478"/>
          <ac:spMkLst>
            <pc:docMk/>
            <pc:sldMk cId="1442831325" sldId="309"/>
            <ac:spMk id="8" creationId="{AE0B7551-EE86-0685-0A29-4F8283A440F8}"/>
          </ac:spMkLst>
        </pc:spChg>
        <pc:spChg chg="del">
          <ac:chgData name="kamlarp satchavarodom" userId="72c4928c0270acea" providerId="LiveId" clId="{D9AD4208-9924-4EA5-B24C-B2C905BB38A9}" dt="2023-12-20T10:04:46.865" v="7083" actId="478"/>
          <ac:spMkLst>
            <pc:docMk/>
            <pc:sldMk cId="1442831325" sldId="309"/>
            <ac:spMk id="9" creationId="{7C4D38ED-A892-283C-AAF4-D8128D7BB65D}"/>
          </ac:spMkLst>
        </pc:spChg>
        <pc:spChg chg="add mod">
          <ac:chgData name="kamlarp satchavarodom" userId="72c4928c0270acea" providerId="LiveId" clId="{D9AD4208-9924-4EA5-B24C-B2C905BB38A9}" dt="2023-12-20T16:15:25.350" v="8053" actId="1076"/>
          <ac:spMkLst>
            <pc:docMk/>
            <pc:sldMk cId="1442831325" sldId="309"/>
            <ac:spMk id="9" creationId="{ACF75C83-B64A-E65B-8AB1-DB6E78F4651D}"/>
          </ac:spMkLst>
        </pc:spChg>
        <pc:spChg chg="del">
          <ac:chgData name="kamlarp satchavarodom" userId="72c4928c0270acea" providerId="LiveId" clId="{D9AD4208-9924-4EA5-B24C-B2C905BB38A9}" dt="2023-12-20T10:04:46.865" v="7083" actId="478"/>
          <ac:spMkLst>
            <pc:docMk/>
            <pc:sldMk cId="1442831325" sldId="309"/>
            <ac:spMk id="10" creationId="{2F5F244A-687D-5921-6590-20D808899774}"/>
          </ac:spMkLst>
        </pc:spChg>
        <pc:spChg chg="add mod">
          <ac:chgData name="kamlarp satchavarodom" userId="72c4928c0270acea" providerId="LiveId" clId="{D9AD4208-9924-4EA5-B24C-B2C905BB38A9}" dt="2023-12-20T16:17:05.099" v="8064" actId="1076"/>
          <ac:spMkLst>
            <pc:docMk/>
            <pc:sldMk cId="1442831325" sldId="309"/>
            <ac:spMk id="10" creationId="{BC9BF461-DB90-0ECF-3F28-07C4CD558899}"/>
          </ac:spMkLst>
        </pc:spChg>
        <pc:spChg chg="del">
          <ac:chgData name="kamlarp satchavarodom" userId="72c4928c0270acea" providerId="LiveId" clId="{D9AD4208-9924-4EA5-B24C-B2C905BB38A9}" dt="2023-12-20T10:04:46.865" v="7083" actId="478"/>
          <ac:spMkLst>
            <pc:docMk/>
            <pc:sldMk cId="1442831325" sldId="309"/>
            <ac:spMk id="11" creationId="{79DC84F2-8C24-7ACE-FE0F-5162D8146FA9}"/>
          </ac:spMkLst>
        </pc:spChg>
        <pc:spChg chg="add del mod">
          <ac:chgData name="kamlarp satchavarodom" userId="72c4928c0270acea" providerId="LiveId" clId="{D9AD4208-9924-4EA5-B24C-B2C905BB38A9}" dt="2023-12-20T10:05:28.078" v="7087" actId="478"/>
          <ac:spMkLst>
            <pc:docMk/>
            <pc:sldMk cId="1442831325" sldId="309"/>
            <ac:spMk id="12" creationId="{BA0C98E7-A98E-8393-0DD8-16888AD90356}"/>
          </ac:spMkLst>
        </pc:spChg>
        <pc:spChg chg="del">
          <ac:chgData name="kamlarp satchavarodom" userId="72c4928c0270acea" providerId="LiveId" clId="{D9AD4208-9924-4EA5-B24C-B2C905BB38A9}" dt="2023-12-20T10:04:46.865" v="7083" actId="478"/>
          <ac:spMkLst>
            <pc:docMk/>
            <pc:sldMk cId="1442831325" sldId="309"/>
            <ac:spMk id="14" creationId="{2147A628-691A-8452-E4F7-E81FDD436CCB}"/>
          </ac:spMkLst>
        </pc:spChg>
        <pc:spChg chg="del">
          <ac:chgData name="kamlarp satchavarodom" userId="72c4928c0270acea" providerId="LiveId" clId="{D9AD4208-9924-4EA5-B24C-B2C905BB38A9}" dt="2023-12-20T10:04:46.865" v="7083" actId="478"/>
          <ac:spMkLst>
            <pc:docMk/>
            <pc:sldMk cId="1442831325" sldId="309"/>
            <ac:spMk id="15" creationId="{45C86BF6-2E3B-D539-257F-1699C83C5D71}"/>
          </ac:spMkLst>
        </pc:spChg>
        <pc:spChg chg="del">
          <ac:chgData name="kamlarp satchavarodom" userId="72c4928c0270acea" providerId="LiveId" clId="{D9AD4208-9924-4EA5-B24C-B2C905BB38A9}" dt="2023-12-20T10:04:46.865" v="7083" actId="478"/>
          <ac:spMkLst>
            <pc:docMk/>
            <pc:sldMk cId="1442831325" sldId="309"/>
            <ac:spMk id="16" creationId="{781D2BF1-5BD6-255D-9512-AEFAFD52F36C}"/>
          </ac:spMkLst>
        </pc:spChg>
        <pc:spChg chg="del">
          <ac:chgData name="kamlarp satchavarodom" userId="72c4928c0270acea" providerId="LiveId" clId="{D9AD4208-9924-4EA5-B24C-B2C905BB38A9}" dt="2023-12-20T10:04:46.865" v="7083" actId="478"/>
          <ac:spMkLst>
            <pc:docMk/>
            <pc:sldMk cId="1442831325" sldId="309"/>
            <ac:spMk id="17" creationId="{31881DFE-22AA-BD62-2111-53E14A5D05B0}"/>
          </ac:spMkLst>
        </pc:spChg>
        <pc:spChg chg="del">
          <ac:chgData name="kamlarp satchavarodom" userId="72c4928c0270acea" providerId="LiveId" clId="{D9AD4208-9924-4EA5-B24C-B2C905BB38A9}" dt="2023-12-20T09:51:36.816" v="7081" actId="478"/>
          <ac:spMkLst>
            <pc:docMk/>
            <pc:sldMk cId="1442831325" sldId="309"/>
            <ac:spMk id="18" creationId="{1500F0AA-7007-1C05-5819-B5D75416D1A5}"/>
          </ac:spMkLst>
        </pc:spChg>
        <pc:spChg chg="add mod">
          <ac:chgData name="kamlarp satchavarodom" userId="72c4928c0270acea" providerId="LiveId" clId="{D9AD4208-9924-4EA5-B24C-B2C905BB38A9}" dt="2023-12-20T16:19:11.054" v="8067" actId="20577"/>
          <ac:spMkLst>
            <pc:docMk/>
            <pc:sldMk cId="1442831325" sldId="309"/>
            <ac:spMk id="22" creationId="{FEA9CAEC-DB87-4C97-896E-562C3F6BF53B}"/>
          </ac:spMkLst>
        </pc:spChg>
        <pc:spChg chg="add mod">
          <ac:chgData name="kamlarp satchavarodom" userId="72c4928c0270acea" providerId="LiveId" clId="{D9AD4208-9924-4EA5-B24C-B2C905BB38A9}" dt="2023-12-20T10:27:29.319" v="7382" actId="1036"/>
          <ac:spMkLst>
            <pc:docMk/>
            <pc:sldMk cId="1442831325" sldId="309"/>
            <ac:spMk id="23" creationId="{22A383F4-84EB-0343-C99A-400AF9C2B71F}"/>
          </ac:spMkLst>
        </pc:spChg>
        <pc:spChg chg="add mod">
          <ac:chgData name="kamlarp satchavarodom" userId="72c4928c0270acea" providerId="LiveId" clId="{D9AD4208-9924-4EA5-B24C-B2C905BB38A9}" dt="2023-12-20T10:27:23.572" v="7377" actId="1036"/>
          <ac:spMkLst>
            <pc:docMk/>
            <pc:sldMk cId="1442831325" sldId="309"/>
            <ac:spMk id="24" creationId="{3B933B95-9310-BCC3-C1F0-F52B5E747849}"/>
          </ac:spMkLst>
        </pc:spChg>
        <pc:spChg chg="add mod">
          <ac:chgData name="kamlarp satchavarodom" userId="72c4928c0270acea" providerId="LiveId" clId="{D9AD4208-9924-4EA5-B24C-B2C905BB38A9}" dt="2023-12-20T16:16:48.122" v="8061" actId="20577"/>
          <ac:spMkLst>
            <pc:docMk/>
            <pc:sldMk cId="1442831325" sldId="309"/>
            <ac:spMk id="25" creationId="{86217D98-ADF9-B225-0044-0E8114E5AC1A}"/>
          </ac:spMkLst>
        </pc:spChg>
        <pc:spChg chg="add mod">
          <ac:chgData name="kamlarp satchavarodom" userId="72c4928c0270acea" providerId="LiveId" clId="{D9AD4208-9924-4EA5-B24C-B2C905BB38A9}" dt="2023-12-20T10:28:19.650" v="7404" actId="20577"/>
          <ac:spMkLst>
            <pc:docMk/>
            <pc:sldMk cId="1442831325" sldId="309"/>
            <ac:spMk id="26" creationId="{482EC5E9-AEFD-BBAC-275D-F74B845A299F}"/>
          </ac:spMkLst>
        </pc:spChg>
        <pc:spChg chg="add del mod">
          <ac:chgData name="kamlarp satchavarodom" userId="72c4928c0270acea" providerId="LiveId" clId="{D9AD4208-9924-4EA5-B24C-B2C905BB38A9}" dt="2023-12-20T10:28:43.422" v="7418" actId="21"/>
          <ac:spMkLst>
            <pc:docMk/>
            <pc:sldMk cId="1442831325" sldId="309"/>
            <ac:spMk id="27" creationId="{4BDF4705-B2FB-D4BC-4CB3-D75551BF8523}"/>
          </ac:spMkLst>
        </pc:spChg>
        <pc:spChg chg="add mod">
          <ac:chgData name="kamlarp satchavarodom" userId="72c4928c0270acea" providerId="LiveId" clId="{D9AD4208-9924-4EA5-B24C-B2C905BB38A9}" dt="2023-12-20T10:34:50.065" v="7516" actId="1036"/>
          <ac:spMkLst>
            <pc:docMk/>
            <pc:sldMk cId="1442831325" sldId="309"/>
            <ac:spMk id="28" creationId="{4685FE33-7E98-3DE6-A00F-E422D6B0821B}"/>
          </ac:spMkLst>
        </pc:spChg>
        <pc:spChg chg="add mod">
          <ac:chgData name="kamlarp satchavarodom" userId="72c4928c0270acea" providerId="LiveId" clId="{D9AD4208-9924-4EA5-B24C-B2C905BB38A9}" dt="2023-12-20T10:32:26.026" v="7488" actId="1076"/>
          <ac:spMkLst>
            <pc:docMk/>
            <pc:sldMk cId="1442831325" sldId="309"/>
            <ac:spMk id="29" creationId="{73360120-AF04-ED89-32A3-5916DC3FAEFF}"/>
          </ac:spMkLst>
        </pc:spChg>
        <pc:spChg chg="add mod">
          <ac:chgData name="kamlarp satchavarodom" userId="72c4928c0270acea" providerId="LiveId" clId="{D9AD4208-9924-4EA5-B24C-B2C905BB38A9}" dt="2023-12-20T10:33:03.161" v="7508" actId="20577"/>
          <ac:spMkLst>
            <pc:docMk/>
            <pc:sldMk cId="1442831325" sldId="309"/>
            <ac:spMk id="30" creationId="{1DEDBBBB-493F-3FB8-DDA8-54FEB81550F3}"/>
          </ac:spMkLst>
        </pc:spChg>
        <pc:spChg chg="add mod">
          <ac:chgData name="kamlarp satchavarodom" userId="72c4928c0270acea" providerId="LiveId" clId="{D9AD4208-9924-4EA5-B24C-B2C905BB38A9}" dt="2023-12-20T10:35:26.916" v="7586" actId="20577"/>
          <ac:spMkLst>
            <pc:docMk/>
            <pc:sldMk cId="1442831325" sldId="309"/>
            <ac:spMk id="31" creationId="{0349D71C-F593-F53B-60D1-F2B7582672BB}"/>
          </ac:spMkLst>
        </pc:spChg>
        <pc:picChg chg="del">
          <ac:chgData name="kamlarp satchavarodom" userId="72c4928c0270acea" providerId="LiveId" clId="{D9AD4208-9924-4EA5-B24C-B2C905BB38A9}" dt="2023-12-20T09:51:39.082" v="7082" actId="478"/>
          <ac:picMkLst>
            <pc:docMk/>
            <pc:sldMk cId="1442831325" sldId="309"/>
            <ac:picMk id="4" creationId="{0171A8D5-823B-2DD2-DAAF-2A54F6551DDD}"/>
          </ac:picMkLst>
        </pc:picChg>
        <pc:picChg chg="add mod">
          <ac:chgData name="kamlarp satchavarodom" userId="72c4928c0270acea" providerId="LiveId" clId="{D9AD4208-9924-4EA5-B24C-B2C905BB38A9}" dt="2023-12-20T16:16:56.650" v="8063" actId="1076"/>
          <ac:picMkLst>
            <pc:docMk/>
            <pc:sldMk cId="1442831325" sldId="309"/>
            <ac:picMk id="4" creationId="{BBEA701A-4C66-B41F-7785-5A06C6EB808B}"/>
          </ac:picMkLst>
        </pc:picChg>
        <pc:picChg chg="add del">
          <ac:chgData name="kamlarp satchavarodom" userId="72c4928c0270acea" providerId="LiveId" clId="{D9AD4208-9924-4EA5-B24C-B2C905BB38A9}" dt="2023-12-20T10:05:22.553" v="7085" actId="478"/>
          <ac:picMkLst>
            <pc:docMk/>
            <pc:sldMk cId="1442831325" sldId="309"/>
            <ac:picMk id="6" creationId="{B4C28CDB-229E-DE59-C7B5-FFA4EBB5F9D0}"/>
          </ac:picMkLst>
        </pc:picChg>
        <pc:picChg chg="add del mod">
          <ac:chgData name="kamlarp satchavarodom" userId="72c4928c0270acea" providerId="LiveId" clId="{D9AD4208-9924-4EA5-B24C-B2C905BB38A9}" dt="2023-12-20T10:08:13.651" v="7100" actId="478"/>
          <ac:picMkLst>
            <pc:docMk/>
            <pc:sldMk cId="1442831325" sldId="309"/>
            <ac:picMk id="19" creationId="{7E4FBA9E-A049-A803-61F4-506D57BD4826}"/>
          </ac:picMkLst>
        </pc:picChg>
        <pc:picChg chg="add mod">
          <ac:chgData name="kamlarp satchavarodom" userId="72c4928c0270acea" providerId="LiveId" clId="{D9AD4208-9924-4EA5-B24C-B2C905BB38A9}" dt="2023-12-20T10:24:12.061" v="7290" actId="1076"/>
          <ac:picMkLst>
            <pc:docMk/>
            <pc:sldMk cId="1442831325" sldId="309"/>
            <ac:picMk id="21" creationId="{ADDBFF48-C585-C44D-2AEF-82021BBF7263}"/>
          </ac:picMkLst>
        </pc:picChg>
      </pc:sldChg>
      <pc:sldChg chg="new del">
        <pc:chgData name="kamlarp satchavarodom" userId="72c4928c0270acea" providerId="LiveId" clId="{D9AD4208-9924-4EA5-B24C-B2C905BB38A9}" dt="2023-12-20T09:51:25.270" v="7080" actId="47"/>
        <pc:sldMkLst>
          <pc:docMk/>
          <pc:sldMk cId="3341185714" sldId="309"/>
        </pc:sldMkLst>
      </pc:sldChg>
      <pc:sldChg chg="delSp modSp del mod">
        <pc:chgData name="kamlarp satchavarodom" userId="72c4928c0270acea" providerId="LiveId" clId="{D9AD4208-9924-4EA5-B24C-B2C905BB38A9}" dt="2023-12-20T11:09:35.094" v="7933" actId="47"/>
        <pc:sldMkLst>
          <pc:docMk/>
          <pc:sldMk cId="810030005" sldId="310"/>
        </pc:sldMkLst>
        <pc:spChg chg="del">
          <ac:chgData name="kamlarp satchavarodom" userId="72c4928c0270acea" providerId="LiveId" clId="{D9AD4208-9924-4EA5-B24C-B2C905BB38A9}" dt="2023-12-20T11:05:25.628" v="7932" actId="478"/>
          <ac:spMkLst>
            <pc:docMk/>
            <pc:sldMk cId="810030005" sldId="310"/>
            <ac:spMk id="5" creationId="{F4A29BFE-520A-BDF5-EF68-B015A963030B}"/>
          </ac:spMkLst>
        </pc:spChg>
        <pc:spChg chg="del">
          <ac:chgData name="kamlarp satchavarodom" userId="72c4928c0270acea" providerId="LiveId" clId="{D9AD4208-9924-4EA5-B24C-B2C905BB38A9}" dt="2023-12-20T11:05:25.628" v="7932" actId="478"/>
          <ac:spMkLst>
            <pc:docMk/>
            <pc:sldMk cId="810030005" sldId="310"/>
            <ac:spMk id="6" creationId="{F165133F-AD28-9E96-6E9B-9CBA5E870BC3}"/>
          </ac:spMkLst>
        </pc:spChg>
        <pc:spChg chg="del">
          <ac:chgData name="kamlarp satchavarodom" userId="72c4928c0270acea" providerId="LiveId" clId="{D9AD4208-9924-4EA5-B24C-B2C905BB38A9}" dt="2023-12-20T11:05:25.628" v="7932" actId="478"/>
          <ac:spMkLst>
            <pc:docMk/>
            <pc:sldMk cId="810030005" sldId="310"/>
            <ac:spMk id="8" creationId="{D05E9770-2B92-FD2D-1180-8E76A0FAAF08}"/>
          </ac:spMkLst>
        </pc:spChg>
        <pc:spChg chg="del">
          <ac:chgData name="kamlarp satchavarodom" userId="72c4928c0270acea" providerId="LiveId" clId="{D9AD4208-9924-4EA5-B24C-B2C905BB38A9}" dt="2023-12-20T11:05:25.628" v="7932" actId="478"/>
          <ac:spMkLst>
            <pc:docMk/>
            <pc:sldMk cId="810030005" sldId="310"/>
            <ac:spMk id="9" creationId="{C2E03C9F-7DE9-189A-4A10-FAF423286840}"/>
          </ac:spMkLst>
        </pc:spChg>
        <pc:spChg chg="del">
          <ac:chgData name="kamlarp satchavarodom" userId="72c4928c0270acea" providerId="LiveId" clId="{D9AD4208-9924-4EA5-B24C-B2C905BB38A9}" dt="2023-12-20T11:05:25.628" v="7932" actId="478"/>
          <ac:spMkLst>
            <pc:docMk/>
            <pc:sldMk cId="810030005" sldId="310"/>
            <ac:spMk id="10" creationId="{00760A7E-A297-D448-BEAE-F41209FE2984}"/>
          </ac:spMkLst>
        </pc:spChg>
        <pc:spChg chg="del">
          <ac:chgData name="kamlarp satchavarodom" userId="72c4928c0270acea" providerId="LiveId" clId="{D9AD4208-9924-4EA5-B24C-B2C905BB38A9}" dt="2023-12-20T11:05:25.628" v="7932" actId="478"/>
          <ac:spMkLst>
            <pc:docMk/>
            <pc:sldMk cId="810030005" sldId="310"/>
            <ac:spMk id="13" creationId="{AA72228E-840B-7B12-C7DC-34365098CD4B}"/>
          </ac:spMkLst>
        </pc:spChg>
        <pc:spChg chg="del">
          <ac:chgData name="kamlarp satchavarodom" userId="72c4928c0270acea" providerId="LiveId" clId="{D9AD4208-9924-4EA5-B24C-B2C905BB38A9}" dt="2023-12-20T11:05:25.628" v="7932" actId="478"/>
          <ac:spMkLst>
            <pc:docMk/>
            <pc:sldMk cId="810030005" sldId="310"/>
            <ac:spMk id="16" creationId="{D434443B-8593-C470-CA57-78DB3299E380}"/>
          </ac:spMkLst>
        </pc:spChg>
        <pc:spChg chg="del">
          <ac:chgData name="kamlarp satchavarodom" userId="72c4928c0270acea" providerId="LiveId" clId="{D9AD4208-9924-4EA5-B24C-B2C905BB38A9}" dt="2023-12-20T11:05:25.628" v="7932" actId="478"/>
          <ac:spMkLst>
            <pc:docMk/>
            <pc:sldMk cId="810030005" sldId="310"/>
            <ac:spMk id="17" creationId="{965B4A09-5CE6-A143-9840-4AC81CE6AC65}"/>
          </ac:spMkLst>
        </pc:spChg>
        <pc:spChg chg="del">
          <ac:chgData name="kamlarp satchavarodom" userId="72c4928c0270acea" providerId="LiveId" clId="{D9AD4208-9924-4EA5-B24C-B2C905BB38A9}" dt="2023-12-20T11:05:25.628" v="7932" actId="478"/>
          <ac:spMkLst>
            <pc:docMk/>
            <pc:sldMk cId="810030005" sldId="310"/>
            <ac:spMk id="18" creationId="{47A650D3-10E4-8DC1-FBD6-3603826A86CF}"/>
          </ac:spMkLst>
        </pc:spChg>
        <pc:picChg chg="del">
          <ac:chgData name="kamlarp satchavarodom" userId="72c4928c0270acea" providerId="LiveId" clId="{D9AD4208-9924-4EA5-B24C-B2C905BB38A9}" dt="2023-12-20T11:05:25.628" v="7932" actId="478"/>
          <ac:picMkLst>
            <pc:docMk/>
            <pc:sldMk cId="810030005" sldId="310"/>
            <ac:picMk id="4" creationId="{9D982C71-E2B4-A8F3-5441-CFD3B404BD7C}"/>
          </ac:picMkLst>
        </pc:picChg>
        <pc:cxnChg chg="del">
          <ac:chgData name="kamlarp satchavarodom" userId="72c4928c0270acea" providerId="LiveId" clId="{D9AD4208-9924-4EA5-B24C-B2C905BB38A9}" dt="2023-12-20T11:05:25.628" v="7932" actId="478"/>
          <ac:cxnSpMkLst>
            <pc:docMk/>
            <pc:sldMk cId="810030005" sldId="310"/>
            <ac:cxnSpMk id="11" creationId="{E2F89301-8CEC-6EAB-82F5-009ABE5E793F}"/>
          </ac:cxnSpMkLst>
        </pc:cxnChg>
        <pc:cxnChg chg="del">
          <ac:chgData name="kamlarp satchavarodom" userId="72c4928c0270acea" providerId="LiveId" clId="{D9AD4208-9924-4EA5-B24C-B2C905BB38A9}" dt="2023-12-20T11:05:25.628" v="7932" actId="478"/>
          <ac:cxnSpMkLst>
            <pc:docMk/>
            <pc:sldMk cId="810030005" sldId="310"/>
            <ac:cxnSpMk id="12" creationId="{5BD24EAE-0029-B51E-905F-E6A0E7E173B1}"/>
          </ac:cxnSpMkLst>
        </pc:cxnChg>
        <pc:cxnChg chg="del">
          <ac:chgData name="kamlarp satchavarodom" userId="72c4928c0270acea" providerId="LiveId" clId="{D9AD4208-9924-4EA5-B24C-B2C905BB38A9}" dt="2023-12-20T11:05:25.628" v="7932" actId="478"/>
          <ac:cxnSpMkLst>
            <pc:docMk/>
            <pc:sldMk cId="810030005" sldId="310"/>
            <ac:cxnSpMk id="14" creationId="{E922C58D-E527-5B81-A94A-7ACA83D0B0F9}"/>
          </ac:cxnSpMkLst>
        </pc:cxnChg>
        <pc:cxnChg chg="del">
          <ac:chgData name="kamlarp satchavarodom" userId="72c4928c0270acea" providerId="LiveId" clId="{D9AD4208-9924-4EA5-B24C-B2C905BB38A9}" dt="2023-12-20T11:05:25.628" v="7932" actId="478"/>
          <ac:cxnSpMkLst>
            <pc:docMk/>
            <pc:sldMk cId="810030005" sldId="310"/>
            <ac:cxnSpMk id="15" creationId="{928C41DE-0549-0A87-6429-056E612A1AC5}"/>
          </ac:cxnSpMkLst>
        </pc:cxnChg>
        <pc:cxnChg chg="del mod">
          <ac:chgData name="kamlarp satchavarodom" userId="72c4928c0270acea" providerId="LiveId" clId="{D9AD4208-9924-4EA5-B24C-B2C905BB38A9}" dt="2023-12-20T11:05:25.628" v="7932" actId="478"/>
          <ac:cxnSpMkLst>
            <pc:docMk/>
            <pc:sldMk cId="810030005" sldId="310"/>
            <ac:cxnSpMk id="19" creationId="{CB1D21AE-B743-1FDE-8941-4FD15BB5B477}"/>
          </ac:cxnSpMkLst>
        </pc:cxnChg>
        <pc:cxnChg chg="del mod">
          <ac:chgData name="kamlarp satchavarodom" userId="72c4928c0270acea" providerId="LiveId" clId="{D9AD4208-9924-4EA5-B24C-B2C905BB38A9}" dt="2023-12-20T11:05:25.628" v="7932" actId="478"/>
          <ac:cxnSpMkLst>
            <pc:docMk/>
            <pc:sldMk cId="810030005" sldId="310"/>
            <ac:cxnSpMk id="20" creationId="{6F7B5DF8-045D-DF4F-22A0-4A5E95B84BD7}"/>
          </ac:cxnSpMkLst>
        </pc:cxnChg>
      </pc:sldChg>
      <pc:sldChg chg="del">
        <pc:chgData name="kamlarp satchavarodom" userId="72c4928c0270acea" providerId="LiveId" clId="{D9AD4208-9924-4EA5-B24C-B2C905BB38A9}" dt="2023-12-21T15:58:34.391" v="13447" actId="47"/>
        <pc:sldMkLst>
          <pc:docMk/>
          <pc:sldMk cId="3575552653" sldId="310"/>
        </pc:sldMkLst>
      </pc:sldChg>
      <pc:sldChg chg="modSp del mod">
        <pc:chgData name="kamlarp satchavarodom" userId="72c4928c0270acea" providerId="LiveId" clId="{D9AD4208-9924-4EA5-B24C-B2C905BB38A9}" dt="2023-12-21T03:51:07.791" v="10132" actId="47"/>
        <pc:sldMkLst>
          <pc:docMk/>
          <pc:sldMk cId="3819222847" sldId="311"/>
        </pc:sldMkLst>
        <pc:spChg chg="mod">
          <ac:chgData name="kamlarp satchavarodom" userId="72c4928c0270acea" providerId="LiveId" clId="{D9AD4208-9924-4EA5-B24C-B2C905BB38A9}" dt="2023-12-20T15:16:37.909" v="7991" actId="20577"/>
          <ac:spMkLst>
            <pc:docMk/>
            <pc:sldMk cId="3819222847" sldId="311"/>
            <ac:spMk id="7" creationId="{BD544FA5-B11D-253F-67BB-FB486ABE1BE8}"/>
          </ac:spMkLst>
        </pc:spChg>
      </pc:sldChg>
      <pc:sldChg chg="modSp del mod ord">
        <pc:chgData name="kamlarp satchavarodom" userId="72c4928c0270acea" providerId="LiveId" clId="{D9AD4208-9924-4EA5-B24C-B2C905BB38A9}" dt="2023-12-21T16:23:08.009" v="13636" actId="47"/>
        <pc:sldMkLst>
          <pc:docMk/>
          <pc:sldMk cId="2499885705" sldId="312"/>
        </pc:sldMkLst>
        <pc:spChg chg="mod">
          <ac:chgData name="kamlarp satchavarodom" userId="72c4928c0270acea" providerId="LiveId" clId="{D9AD4208-9924-4EA5-B24C-B2C905BB38A9}" dt="2023-12-21T03:56:51.375" v="10437" actId="20577"/>
          <ac:spMkLst>
            <pc:docMk/>
            <pc:sldMk cId="2499885705" sldId="312"/>
            <ac:spMk id="7" creationId="{BD544FA5-B11D-253F-67BB-FB486ABE1BE8}"/>
          </ac:spMkLst>
        </pc:spChg>
      </pc:sldChg>
      <pc:sldChg chg="addSp delSp modSp mod">
        <pc:chgData name="kamlarp satchavarodom" userId="72c4928c0270acea" providerId="LiveId" clId="{D9AD4208-9924-4EA5-B24C-B2C905BB38A9}" dt="2023-12-21T02:00:18.200" v="8645" actId="1035"/>
        <pc:sldMkLst>
          <pc:docMk/>
          <pc:sldMk cId="2325641248" sldId="313"/>
        </pc:sldMkLst>
        <pc:spChg chg="add del mod">
          <ac:chgData name="kamlarp satchavarodom" userId="72c4928c0270acea" providerId="LiveId" clId="{D9AD4208-9924-4EA5-B24C-B2C905BB38A9}" dt="2023-12-21T01:50:48.596" v="8563"/>
          <ac:spMkLst>
            <pc:docMk/>
            <pc:sldMk cId="2325641248" sldId="313"/>
            <ac:spMk id="10" creationId="{84030922-B8F2-5324-E8F5-4469740FD845}"/>
          </ac:spMkLst>
        </pc:spChg>
        <pc:spChg chg="add del mod">
          <ac:chgData name="kamlarp satchavarodom" userId="72c4928c0270acea" providerId="LiveId" clId="{D9AD4208-9924-4EA5-B24C-B2C905BB38A9}" dt="2023-12-21T01:50:48.596" v="8563"/>
          <ac:spMkLst>
            <pc:docMk/>
            <pc:sldMk cId="2325641248" sldId="313"/>
            <ac:spMk id="11" creationId="{5E16AC9E-59A5-A91E-B5F1-19C4726C9F89}"/>
          </ac:spMkLst>
        </pc:spChg>
        <pc:spChg chg="add del mod">
          <ac:chgData name="kamlarp satchavarodom" userId="72c4928c0270acea" providerId="LiveId" clId="{D9AD4208-9924-4EA5-B24C-B2C905BB38A9}" dt="2023-12-21T01:50:48.596" v="8563"/>
          <ac:spMkLst>
            <pc:docMk/>
            <pc:sldMk cId="2325641248" sldId="313"/>
            <ac:spMk id="17" creationId="{CAED797F-352E-3A71-1C65-3895BCD871CC}"/>
          </ac:spMkLst>
        </pc:spChg>
        <pc:spChg chg="add del mod">
          <ac:chgData name="kamlarp satchavarodom" userId="72c4928c0270acea" providerId="LiveId" clId="{D9AD4208-9924-4EA5-B24C-B2C905BB38A9}" dt="2023-12-21T01:50:48.596" v="8563"/>
          <ac:spMkLst>
            <pc:docMk/>
            <pc:sldMk cId="2325641248" sldId="313"/>
            <ac:spMk id="18" creationId="{FA84B2AC-1C21-B936-7DA8-AF6F617BA334}"/>
          </ac:spMkLst>
        </pc:spChg>
        <pc:spChg chg="add del mod">
          <ac:chgData name="kamlarp satchavarodom" userId="72c4928c0270acea" providerId="LiveId" clId="{D9AD4208-9924-4EA5-B24C-B2C905BB38A9}" dt="2023-12-21T01:50:48.596" v="8563"/>
          <ac:spMkLst>
            <pc:docMk/>
            <pc:sldMk cId="2325641248" sldId="313"/>
            <ac:spMk id="21" creationId="{DF6ED4DC-D751-E65D-4777-11208B5FB602}"/>
          </ac:spMkLst>
        </pc:spChg>
        <pc:spChg chg="add del mod">
          <ac:chgData name="kamlarp satchavarodom" userId="72c4928c0270acea" providerId="LiveId" clId="{D9AD4208-9924-4EA5-B24C-B2C905BB38A9}" dt="2023-12-21T01:50:48.596" v="8563"/>
          <ac:spMkLst>
            <pc:docMk/>
            <pc:sldMk cId="2325641248" sldId="313"/>
            <ac:spMk id="23" creationId="{E50727D4-7393-CF6F-1D8F-A53B794C9A2E}"/>
          </ac:spMkLst>
        </pc:spChg>
        <pc:spChg chg="add del mod">
          <ac:chgData name="kamlarp satchavarodom" userId="72c4928c0270acea" providerId="LiveId" clId="{D9AD4208-9924-4EA5-B24C-B2C905BB38A9}" dt="2023-12-21T01:50:48.596" v="8563"/>
          <ac:spMkLst>
            <pc:docMk/>
            <pc:sldMk cId="2325641248" sldId="313"/>
            <ac:spMk id="25" creationId="{24CDA619-2015-8A14-75AF-5EF1C75AC3CE}"/>
          </ac:spMkLst>
        </pc:spChg>
        <pc:spChg chg="add del mod">
          <ac:chgData name="kamlarp satchavarodom" userId="72c4928c0270acea" providerId="LiveId" clId="{D9AD4208-9924-4EA5-B24C-B2C905BB38A9}" dt="2023-12-21T01:50:48.596" v="8563"/>
          <ac:spMkLst>
            <pc:docMk/>
            <pc:sldMk cId="2325641248" sldId="313"/>
            <ac:spMk id="29" creationId="{09DF23F7-68E8-AC7D-D898-3A4D7D3A023B}"/>
          </ac:spMkLst>
        </pc:spChg>
        <pc:spChg chg="add del mod">
          <ac:chgData name="kamlarp satchavarodom" userId="72c4928c0270acea" providerId="LiveId" clId="{D9AD4208-9924-4EA5-B24C-B2C905BB38A9}" dt="2023-12-21T01:53:22.316" v="8574" actId="21"/>
          <ac:spMkLst>
            <pc:docMk/>
            <pc:sldMk cId="2325641248" sldId="313"/>
            <ac:spMk id="35" creationId="{FC4FB3BE-086E-783F-CB4D-2F92B8C02568}"/>
          </ac:spMkLst>
        </pc:spChg>
        <pc:spChg chg="add del mod">
          <ac:chgData name="kamlarp satchavarodom" userId="72c4928c0270acea" providerId="LiveId" clId="{D9AD4208-9924-4EA5-B24C-B2C905BB38A9}" dt="2023-12-21T01:53:22.316" v="8574" actId="21"/>
          <ac:spMkLst>
            <pc:docMk/>
            <pc:sldMk cId="2325641248" sldId="313"/>
            <ac:spMk id="38" creationId="{4BDB872F-0624-1C0B-133C-92E982014881}"/>
          </ac:spMkLst>
        </pc:spChg>
        <pc:spChg chg="add del mod">
          <ac:chgData name="kamlarp satchavarodom" userId="72c4928c0270acea" providerId="LiveId" clId="{D9AD4208-9924-4EA5-B24C-B2C905BB38A9}" dt="2023-12-21T01:53:22.316" v="8574" actId="21"/>
          <ac:spMkLst>
            <pc:docMk/>
            <pc:sldMk cId="2325641248" sldId="313"/>
            <ac:spMk id="39" creationId="{71EAE7D1-E355-ACC0-9037-CB2FAE193010}"/>
          </ac:spMkLst>
        </pc:spChg>
        <pc:spChg chg="add del mod">
          <ac:chgData name="kamlarp satchavarodom" userId="72c4928c0270acea" providerId="LiveId" clId="{D9AD4208-9924-4EA5-B24C-B2C905BB38A9}" dt="2023-12-21T01:53:22.316" v="8574" actId="21"/>
          <ac:spMkLst>
            <pc:docMk/>
            <pc:sldMk cId="2325641248" sldId="313"/>
            <ac:spMk id="40" creationId="{EB4DAA2B-B0A7-420A-8F56-A9CD7AE3BBDE}"/>
          </ac:spMkLst>
        </pc:spChg>
        <pc:spChg chg="add del mod">
          <ac:chgData name="kamlarp satchavarodom" userId="72c4928c0270acea" providerId="LiveId" clId="{D9AD4208-9924-4EA5-B24C-B2C905BB38A9}" dt="2023-12-21T01:53:22.316" v="8574" actId="21"/>
          <ac:spMkLst>
            <pc:docMk/>
            <pc:sldMk cId="2325641248" sldId="313"/>
            <ac:spMk id="41" creationId="{A1A9F583-AADA-F853-AD7A-82064F43B9B2}"/>
          </ac:spMkLst>
        </pc:spChg>
        <pc:spChg chg="add del mod">
          <ac:chgData name="kamlarp satchavarodom" userId="72c4928c0270acea" providerId="LiveId" clId="{D9AD4208-9924-4EA5-B24C-B2C905BB38A9}" dt="2023-12-21T01:53:22.316" v="8574" actId="21"/>
          <ac:spMkLst>
            <pc:docMk/>
            <pc:sldMk cId="2325641248" sldId="313"/>
            <ac:spMk id="42" creationId="{EA06F1CF-E86A-89C8-B632-E8709E092A21}"/>
          </ac:spMkLst>
        </pc:spChg>
        <pc:spChg chg="add del mod">
          <ac:chgData name="kamlarp satchavarodom" userId="72c4928c0270acea" providerId="LiveId" clId="{D9AD4208-9924-4EA5-B24C-B2C905BB38A9}" dt="2023-12-21T01:53:22.316" v="8574" actId="21"/>
          <ac:spMkLst>
            <pc:docMk/>
            <pc:sldMk cId="2325641248" sldId="313"/>
            <ac:spMk id="44" creationId="{DCC119FD-969F-5E9E-F66D-878466FFA633}"/>
          </ac:spMkLst>
        </pc:spChg>
        <pc:spChg chg="add del mod">
          <ac:chgData name="kamlarp satchavarodom" userId="72c4928c0270acea" providerId="LiveId" clId="{D9AD4208-9924-4EA5-B24C-B2C905BB38A9}" dt="2023-12-21T01:53:22.316" v="8574" actId="21"/>
          <ac:spMkLst>
            <pc:docMk/>
            <pc:sldMk cId="2325641248" sldId="313"/>
            <ac:spMk id="47" creationId="{A1D711DD-B539-6B0E-1A98-C7F2330E086F}"/>
          </ac:spMkLst>
        </pc:spChg>
        <pc:spChg chg="add del mod">
          <ac:chgData name="kamlarp satchavarodom" userId="72c4928c0270acea" providerId="LiveId" clId="{D9AD4208-9924-4EA5-B24C-B2C905BB38A9}" dt="2023-12-21T01:53:22.316" v="8574" actId="21"/>
          <ac:spMkLst>
            <pc:docMk/>
            <pc:sldMk cId="2325641248" sldId="313"/>
            <ac:spMk id="48" creationId="{0B457E76-A625-8ED2-A416-376ABE45C473}"/>
          </ac:spMkLst>
        </pc:spChg>
        <pc:spChg chg="del">
          <ac:chgData name="kamlarp satchavarodom" userId="72c4928c0270acea" providerId="LiveId" clId="{D9AD4208-9924-4EA5-B24C-B2C905BB38A9}" dt="2023-12-21T01:51:21.143" v="8566" actId="478"/>
          <ac:spMkLst>
            <pc:docMk/>
            <pc:sldMk cId="2325641248" sldId="313"/>
            <ac:spMk id="59" creationId="{D140FFAE-D454-E26B-BB23-D0F3B77AF774}"/>
          </ac:spMkLst>
        </pc:spChg>
        <pc:picChg chg="add del mod">
          <ac:chgData name="kamlarp satchavarodom" userId="72c4928c0270acea" providerId="LiveId" clId="{D9AD4208-9924-4EA5-B24C-B2C905BB38A9}" dt="2023-12-21T01:53:22.316" v="8574" actId="21"/>
          <ac:picMkLst>
            <pc:docMk/>
            <pc:sldMk cId="2325641248" sldId="313"/>
            <ac:picMk id="31" creationId="{8E6ECBA4-D302-2451-C0E8-C851C40BF530}"/>
          </ac:picMkLst>
        </pc:picChg>
        <pc:picChg chg="add mod">
          <ac:chgData name="kamlarp satchavarodom" userId="72c4928c0270acea" providerId="LiveId" clId="{D9AD4208-9924-4EA5-B24C-B2C905BB38A9}" dt="2023-12-21T01:58:44.307" v="8641" actId="14100"/>
          <ac:picMkLst>
            <pc:docMk/>
            <pc:sldMk cId="2325641248" sldId="313"/>
            <ac:picMk id="52" creationId="{3AB387D2-512B-D4B3-82D6-E3AFDF17A35D}"/>
          </ac:picMkLst>
        </pc:picChg>
        <pc:picChg chg="add mod">
          <ac:chgData name="kamlarp satchavarodom" userId="72c4928c0270acea" providerId="LiveId" clId="{D9AD4208-9924-4EA5-B24C-B2C905BB38A9}" dt="2023-12-21T01:58:37.914" v="8639" actId="14100"/>
          <ac:picMkLst>
            <pc:docMk/>
            <pc:sldMk cId="2325641248" sldId="313"/>
            <ac:picMk id="55" creationId="{D141EFCA-96BF-61BA-8F55-0B5E781A1570}"/>
          </ac:picMkLst>
        </pc:picChg>
        <pc:picChg chg="add mod">
          <ac:chgData name="kamlarp satchavarodom" userId="72c4928c0270acea" providerId="LiveId" clId="{D9AD4208-9924-4EA5-B24C-B2C905BB38A9}" dt="2023-12-21T02:00:18.200" v="8645" actId="1035"/>
          <ac:picMkLst>
            <pc:docMk/>
            <pc:sldMk cId="2325641248" sldId="313"/>
            <ac:picMk id="57" creationId="{07D30867-8136-25E8-374A-D2F04BA7AB37}"/>
          </ac:picMkLst>
        </pc:picChg>
      </pc:sldChg>
      <pc:sldChg chg="delSp modSp mod">
        <pc:chgData name="kamlarp satchavarodom" userId="72c4928c0270acea" providerId="LiveId" clId="{D9AD4208-9924-4EA5-B24C-B2C905BB38A9}" dt="2023-12-21T03:41:42.196" v="9906" actId="313"/>
        <pc:sldMkLst>
          <pc:docMk/>
          <pc:sldMk cId="3965953904" sldId="314"/>
        </pc:sldMkLst>
        <pc:spChg chg="mod">
          <ac:chgData name="kamlarp satchavarodom" userId="72c4928c0270acea" providerId="LiveId" clId="{D9AD4208-9924-4EA5-B24C-B2C905BB38A9}" dt="2023-12-21T03:41:42.196" v="9906" actId="313"/>
          <ac:spMkLst>
            <pc:docMk/>
            <pc:sldMk cId="3965953904" sldId="314"/>
            <ac:spMk id="7" creationId="{BD544FA5-B11D-253F-67BB-FB486ABE1BE8}"/>
          </ac:spMkLst>
        </pc:spChg>
        <pc:picChg chg="del">
          <ac:chgData name="kamlarp satchavarodom" userId="72c4928c0270acea" providerId="LiveId" clId="{D9AD4208-9924-4EA5-B24C-B2C905BB38A9}" dt="2023-12-21T01:47:21.746" v="8531" actId="478"/>
          <ac:picMkLst>
            <pc:docMk/>
            <pc:sldMk cId="3965953904" sldId="314"/>
            <ac:picMk id="5" creationId="{4F1C222F-5185-F498-5CBF-E826C4D1FDB8}"/>
          </ac:picMkLst>
        </pc:picChg>
      </pc:sldChg>
      <pc:sldChg chg="modSp del mod">
        <pc:chgData name="kamlarp satchavarodom" userId="72c4928c0270acea" providerId="LiveId" clId="{D9AD4208-9924-4EA5-B24C-B2C905BB38A9}" dt="2023-12-21T03:53:42.552" v="10259" actId="47"/>
        <pc:sldMkLst>
          <pc:docMk/>
          <pc:sldMk cId="456084860" sldId="315"/>
        </pc:sldMkLst>
        <pc:spChg chg="mod">
          <ac:chgData name="kamlarp satchavarodom" userId="72c4928c0270acea" providerId="LiveId" clId="{D9AD4208-9924-4EA5-B24C-B2C905BB38A9}" dt="2023-12-21T03:50:45.328" v="10117" actId="20577"/>
          <ac:spMkLst>
            <pc:docMk/>
            <pc:sldMk cId="456084860" sldId="315"/>
            <ac:spMk id="3" creationId="{90907604-253C-684A-96E7-FF29A8B45906}"/>
          </ac:spMkLst>
        </pc:spChg>
      </pc:sldChg>
      <pc:sldChg chg="new del">
        <pc:chgData name="kamlarp satchavarodom" userId="72c4928c0270acea" providerId="LiveId" clId="{D9AD4208-9924-4EA5-B24C-B2C905BB38A9}" dt="2023-12-21T03:13:40.568" v="9135" actId="47"/>
        <pc:sldMkLst>
          <pc:docMk/>
          <pc:sldMk cId="3941246404" sldId="315"/>
        </pc:sldMkLst>
      </pc:sldChg>
      <pc:sldChg chg="addSp delSp modSp mod">
        <pc:chgData name="kamlarp satchavarodom" userId="72c4928c0270acea" providerId="LiveId" clId="{D9AD4208-9924-4EA5-B24C-B2C905BB38A9}" dt="2023-12-21T16:17:53.041" v="13512" actId="20577"/>
        <pc:sldMkLst>
          <pc:docMk/>
          <pc:sldMk cId="752987003" sldId="316"/>
        </pc:sldMkLst>
        <pc:spChg chg="del mod">
          <ac:chgData name="kamlarp satchavarodom" userId="72c4928c0270acea" providerId="LiveId" clId="{D9AD4208-9924-4EA5-B24C-B2C905BB38A9}" dt="2023-12-21T04:03:50.446" v="10765" actId="478"/>
          <ac:spMkLst>
            <pc:docMk/>
            <pc:sldMk cId="752987003" sldId="316"/>
            <ac:spMk id="3" creationId="{90907604-253C-684A-96E7-FF29A8B45906}"/>
          </ac:spMkLst>
        </pc:spChg>
        <pc:spChg chg="add mod">
          <ac:chgData name="kamlarp satchavarodom" userId="72c4928c0270acea" providerId="LiveId" clId="{D9AD4208-9924-4EA5-B24C-B2C905BB38A9}" dt="2023-12-21T16:17:53.041" v="13512" actId="20577"/>
          <ac:spMkLst>
            <pc:docMk/>
            <pc:sldMk cId="752987003" sldId="316"/>
            <ac:spMk id="4" creationId="{0F673DB9-1169-9F7F-D75F-A486E1CC3346}"/>
          </ac:spMkLst>
        </pc:spChg>
      </pc:sldChg>
      <pc:sldChg chg="add del">
        <pc:chgData name="kamlarp satchavarodom" userId="72c4928c0270acea" providerId="LiveId" clId="{D9AD4208-9924-4EA5-B24C-B2C905BB38A9}" dt="2023-12-21T03:51:58.791" v="10178" actId="47"/>
        <pc:sldMkLst>
          <pc:docMk/>
          <pc:sldMk cId="1007612272" sldId="316"/>
        </pc:sldMkLst>
      </pc:sldChg>
      <pc:sldChg chg="addSp delSp modSp add del mod">
        <pc:chgData name="kamlarp satchavarodom" userId="72c4928c0270acea" providerId="LiveId" clId="{D9AD4208-9924-4EA5-B24C-B2C905BB38A9}" dt="2023-12-21T16:11:41.314" v="13455" actId="2696"/>
        <pc:sldMkLst>
          <pc:docMk/>
          <pc:sldMk cId="70432712" sldId="317"/>
        </pc:sldMkLst>
        <pc:spChg chg="del mod">
          <ac:chgData name="kamlarp satchavarodom" userId="72c4928c0270acea" providerId="LiveId" clId="{D9AD4208-9924-4EA5-B24C-B2C905BB38A9}" dt="2023-12-21T03:57:26.551" v="10462" actId="478"/>
          <ac:spMkLst>
            <pc:docMk/>
            <pc:sldMk cId="70432712" sldId="317"/>
            <ac:spMk id="3" creationId="{90907604-253C-684A-96E7-FF29A8B45906}"/>
          </ac:spMkLst>
        </pc:spChg>
        <pc:spChg chg="add mod">
          <ac:chgData name="kamlarp satchavarodom" userId="72c4928c0270acea" providerId="LiveId" clId="{D9AD4208-9924-4EA5-B24C-B2C905BB38A9}" dt="2023-12-21T03:57:45.286" v="10483" actId="20577"/>
          <ac:spMkLst>
            <pc:docMk/>
            <pc:sldMk cId="70432712" sldId="317"/>
            <ac:spMk id="4" creationId="{57BF0984-7130-5E5A-01C3-FDB6AC62BD4E}"/>
          </ac:spMkLst>
        </pc:spChg>
      </pc:sldChg>
      <pc:sldChg chg="addSp delSp modSp mod">
        <pc:chgData name="kamlarp satchavarodom" userId="72c4928c0270acea" providerId="LiveId" clId="{D9AD4208-9924-4EA5-B24C-B2C905BB38A9}" dt="2023-12-21T04:05:08.967" v="10842" actId="20577"/>
        <pc:sldMkLst>
          <pc:docMk/>
          <pc:sldMk cId="501056823" sldId="318"/>
        </pc:sldMkLst>
        <pc:spChg chg="del mod">
          <ac:chgData name="kamlarp satchavarodom" userId="72c4928c0270acea" providerId="LiveId" clId="{D9AD4208-9924-4EA5-B24C-B2C905BB38A9}" dt="2023-12-21T04:04:22.563" v="10792" actId="478"/>
          <ac:spMkLst>
            <pc:docMk/>
            <pc:sldMk cId="501056823" sldId="318"/>
            <ac:spMk id="3" creationId="{90907604-253C-684A-96E7-FF29A8B45906}"/>
          </ac:spMkLst>
        </pc:spChg>
        <pc:spChg chg="add mod">
          <ac:chgData name="kamlarp satchavarodom" userId="72c4928c0270acea" providerId="LiveId" clId="{D9AD4208-9924-4EA5-B24C-B2C905BB38A9}" dt="2023-12-21T04:05:08.967" v="10842" actId="20577"/>
          <ac:spMkLst>
            <pc:docMk/>
            <pc:sldMk cId="501056823" sldId="318"/>
            <ac:spMk id="4" creationId="{845ACD4E-566F-2693-1855-E04C16E5B105}"/>
          </ac:spMkLst>
        </pc:spChg>
      </pc:sldChg>
      <pc:sldChg chg="modSp mod ord">
        <pc:chgData name="kamlarp satchavarodom" userId="72c4928c0270acea" providerId="LiveId" clId="{D9AD4208-9924-4EA5-B24C-B2C905BB38A9}" dt="2023-12-21T16:23:00.195" v="13635" actId="14100"/>
        <pc:sldMkLst>
          <pc:docMk/>
          <pc:sldMk cId="4174230338" sldId="319"/>
        </pc:sldMkLst>
        <pc:spChg chg="mod">
          <ac:chgData name="kamlarp satchavarodom" userId="72c4928c0270acea" providerId="LiveId" clId="{D9AD4208-9924-4EA5-B24C-B2C905BB38A9}" dt="2023-12-21T16:23:00.195" v="13635" actId="14100"/>
          <ac:spMkLst>
            <pc:docMk/>
            <pc:sldMk cId="4174230338" sldId="319"/>
            <ac:spMk id="3" creationId="{90907604-253C-684A-96E7-FF29A8B45906}"/>
          </ac:spMkLst>
        </pc:spChg>
      </pc:sldChg>
      <pc:sldChg chg="addSp delSp modSp mod">
        <pc:chgData name="kamlarp satchavarodom" userId="72c4928c0270acea" providerId="LiveId" clId="{D9AD4208-9924-4EA5-B24C-B2C905BB38A9}" dt="2023-12-21T06:48:45.502" v="13071" actId="14100"/>
        <pc:sldMkLst>
          <pc:docMk/>
          <pc:sldMk cId="3249184730" sldId="320"/>
        </pc:sldMkLst>
        <pc:spChg chg="del">
          <ac:chgData name="kamlarp satchavarodom" userId="72c4928c0270acea" providerId="LiveId" clId="{D9AD4208-9924-4EA5-B24C-B2C905BB38A9}" dt="2023-12-21T04:06:57.585" v="10848" actId="478"/>
          <ac:spMkLst>
            <pc:docMk/>
            <pc:sldMk cId="3249184730" sldId="320"/>
            <ac:spMk id="5" creationId="{634690CD-6F06-0443-F0E1-701B5367B3B1}"/>
          </ac:spMkLst>
        </pc:spChg>
        <pc:spChg chg="mod">
          <ac:chgData name="kamlarp satchavarodom" userId="72c4928c0270acea" providerId="LiveId" clId="{D9AD4208-9924-4EA5-B24C-B2C905BB38A9}" dt="2023-12-21T04:59:17.410" v="11719" actId="313"/>
          <ac:spMkLst>
            <pc:docMk/>
            <pc:sldMk cId="3249184730" sldId="320"/>
            <ac:spMk id="7" creationId="{BD544FA5-B11D-253F-67BB-FB486ABE1BE8}"/>
          </ac:spMkLst>
        </pc:spChg>
        <pc:spChg chg="del">
          <ac:chgData name="kamlarp satchavarodom" userId="72c4928c0270acea" providerId="LiveId" clId="{D9AD4208-9924-4EA5-B24C-B2C905BB38A9}" dt="2023-12-21T04:06:53.822" v="10847" actId="478"/>
          <ac:spMkLst>
            <pc:docMk/>
            <pc:sldMk cId="3249184730" sldId="320"/>
            <ac:spMk id="14" creationId="{37FC3ED9-A29A-4E7A-C061-04524728BF4D}"/>
          </ac:spMkLst>
        </pc:spChg>
        <pc:spChg chg="add mod">
          <ac:chgData name="kamlarp satchavarodom" userId="72c4928c0270acea" providerId="LiveId" clId="{D9AD4208-9924-4EA5-B24C-B2C905BB38A9}" dt="2023-12-21T06:47:16.874" v="12862" actId="12788"/>
          <ac:spMkLst>
            <pc:docMk/>
            <pc:sldMk cId="3249184730" sldId="320"/>
            <ac:spMk id="16" creationId="{6F9B6385-9053-DCCB-241D-C851DE488B5D}"/>
          </ac:spMkLst>
        </pc:spChg>
        <pc:spChg chg="add mod">
          <ac:chgData name="kamlarp satchavarodom" userId="72c4928c0270acea" providerId="LiveId" clId="{D9AD4208-9924-4EA5-B24C-B2C905BB38A9}" dt="2023-12-21T06:41:21.630" v="12796" actId="20577"/>
          <ac:spMkLst>
            <pc:docMk/>
            <pc:sldMk cId="3249184730" sldId="320"/>
            <ac:spMk id="17" creationId="{588B2350-518B-17DD-940C-E5A220578306}"/>
          </ac:spMkLst>
        </pc:spChg>
        <pc:spChg chg="add mod">
          <ac:chgData name="kamlarp satchavarodom" userId="72c4928c0270acea" providerId="LiveId" clId="{D9AD4208-9924-4EA5-B24C-B2C905BB38A9}" dt="2023-12-21T06:47:16.874" v="12862" actId="12788"/>
          <ac:spMkLst>
            <pc:docMk/>
            <pc:sldMk cId="3249184730" sldId="320"/>
            <ac:spMk id="19" creationId="{824C15F0-2847-A2FA-B860-2F3CF260D246}"/>
          </ac:spMkLst>
        </pc:spChg>
        <pc:spChg chg="add mod">
          <ac:chgData name="kamlarp satchavarodom" userId="72c4928c0270acea" providerId="LiveId" clId="{D9AD4208-9924-4EA5-B24C-B2C905BB38A9}" dt="2023-12-21T05:08:12.939" v="12688" actId="1076"/>
          <ac:spMkLst>
            <pc:docMk/>
            <pc:sldMk cId="3249184730" sldId="320"/>
            <ac:spMk id="20" creationId="{A2203227-1B02-457F-A911-4730ACE3CD2D}"/>
          </ac:spMkLst>
        </pc:spChg>
        <pc:spChg chg="add mod">
          <ac:chgData name="kamlarp satchavarodom" userId="72c4928c0270acea" providerId="LiveId" clId="{D9AD4208-9924-4EA5-B24C-B2C905BB38A9}" dt="2023-12-21T06:47:16.874" v="12862" actId="12788"/>
          <ac:spMkLst>
            <pc:docMk/>
            <pc:sldMk cId="3249184730" sldId="320"/>
            <ac:spMk id="23" creationId="{99E771D4-07A0-722C-E174-914E2C904877}"/>
          </ac:spMkLst>
        </pc:spChg>
        <pc:spChg chg="add mod">
          <ac:chgData name="kamlarp satchavarodom" userId="72c4928c0270acea" providerId="LiveId" clId="{D9AD4208-9924-4EA5-B24C-B2C905BB38A9}" dt="2023-12-21T06:47:06.012" v="12861" actId="12789"/>
          <ac:spMkLst>
            <pc:docMk/>
            <pc:sldMk cId="3249184730" sldId="320"/>
            <ac:spMk id="25" creationId="{0B8C8B5A-2572-4709-C4AF-D3D0F70E1C1B}"/>
          </ac:spMkLst>
        </pc:spChg>
        <pc:spChg chg="add mod">
          <ac:chgData name="kamlarp satchavarodom" userId="72c4928c0270acea" providerId="LiveId" clId="{D9AD4208-9924-4EA5-B24C-B2C905BB38A9}" dt="2023-12-21T06:48:45.502" v="13071" actId="14100"/>
          <ac:spMkLst>
            <pc:docMk/>
            <pc:sldMk cId="3249184730" sldId="320"/>
            <ac:spMk id="27" creationId="{A5149FBA-7114-3F57-86A2-3D602427D3B0}"/>
          </ac:spMkLst>
        </pc:spChg>
        <pc:spChg chg="add mod">
          <ac:chgData name="kamlarp satchavarodom" userId="72c4928c0270acea" providerId="LiveId" clId="{D9AD4208-9924-4EA5-B24C-B2C905BB38A9}" dt="2023-12-21T06:46:41.488" v="12855" actId="13822"/>
          <ac:spMkLst>
            <pc:docMk/>
            <pc:sldMk cId="3249184730" sldId="320"/>
            <ac:spMk id="28" creationId="{18996AEF-F59D-F827-6799-A2D32E39D704}"/>
          </ac:spMkLst>
        </pc:spChg>
        <pc:spChg chg="add mod">
          <ac:chgData name="kamlarp satchavarodom" userId="72c4928c0270acea" providerId="LiveId" clId="{D9AD4208-9924-4EA5-B24C-B2C905BB38A9}" dt="2023-12-21T06:46:41.488" v="12855" actId="13822"/>
          <ac:spMkLst>
            <pc:docMk/>
            <pc:sldMk cId="3249184730" sldId="320"/>
            <ac:spMk id="29" creationId="{2638269D-67EA-D59F-703F-A3175244219A}"/>
          </ac:spMkLst>
        </pc:spChg>
        <pc:grpChg chg="del">
          <ac:chgData name="kamlarp satchavarodom" userId="72c4928c0270acea" providerId="LiveId" clId="{D9AD4208-9924-4EA5-B24C-B2C905BB38A9}" dt="2023-12-21T04:06:57.585" v="10848" actId="478"/>
          <ac:grpSpMkLst>
            <pc:docMk/>
            <pc:sldMk cId="3249184730" sldId="320"/>
            <ac:grpSpMk id="8" creationId="{83623941-BD60-9B72-BA30-54790380405C}"/>
          </ac:grpSpMkLst>
        </pc:grpChg>
        <pc:graphicFrameChg chg="del">
          <ac:chgData name="kamlarp satchavarodom" userId="72c4928c0270acea" providerId="LiveId" clId="{D9AD4208-9924-4EA5-B24C-B2C905BB38A9}" dt="2023-12-21T04:06:53.822" v="10847" actId="478"/>
          <ac:graphicFrameMkLst>
            <pc:docMk/>
            <pc:sldMk cId="3249184730" sldId="320"/>
            <ac:graphicFrameMk id="3" creationId="{9E472633-84AC-8BFE-7C04-344144239002}"/>
          </ac:graphicFrameMkLst>
        </pc:graphicFrameChg>
        <pc:picChg chg="mod">
          <ac:chgData name="kamlarp satchavarodom" userId="72c4928c0270acea" providerId="LiveId" clId="{D9AD4208-9924-4EA5-B24C-B2C905BB38A9}" dt="2023-12-21T06:47:24.070" v="12863" actId="12788"/>
          <ac:picMkLst>
            <pc:docMk/>
            <pc:sldMk cId="3249184730" sldId="320"/>
            <ac:picMk id="4" creationId="{606DB47A-DA65-A5C0-37B0-41D5C2AF4633}"/>
          </ac:picMkLst>
        </pc:picChg>
        <pc:picChg chg="del">
          <ac:chgData name="kamlarp satchavarodom" userId="72c4928c0270acea" providerId="LiveId" clId="{D9AD4208-9924-4EA5-B24C-B2C905BB38A9}" dt="2023-12-21T04:07:05.996" v="10851" actId="478"/>
          <ac:picMkLst>
            <pc:docMk/>
            <pc:sldMk cId="3249184730" sldId="320"/>
            <ac:picMk id="6" creationId="{0E7C1CE6-DB19-B19B-C376-508C28771893}"/>
          </ac:picMkLst>
        </pc:picChg>
        <pc:picChg chg="mod">
          <ac:chgData name="kamlarp satchavarodom" userId="72c4928c0270acea" providerId="LiveId" clId="{D9AD4208-9924-4EA5-B24C-B2C905BB38A9}" dt="2023-12-21T06:47:24.070" v="12863" actId="12788"/>
          <ac:picMkLst>
            <pc:docMk/>
            <pc:sldMk cId="3249184730" sldId="320"/>
            <ac:picMk id="12" creationId="{BA1BF352-BF80-95C3-82BC-E0A4BB30C662}"/>
          </ac:picMkLst>
        </pc:picChg>
        <pc:picChg chg="del">
          <ac:chgData name="kamlarp satchavarodom" userId="72c4928c0270acea" providerId="LiveId" clId="{D9AD4208-9924-4EA5-B24C-B2C905BB38A9}" dt="2023-12-21T04:07:00.373" v="10849" actId="478"/>
          <ac:picMkLst>
            <pc:docMk/>
            <pc:sldMk cId="3249184730" sldId="320"/>
            <ac:picMk id="13" creationId="{D9A13097-BECD-3EAB-768F-C8202D2A4523}"/>
          </ac:picMkLst>
        </pc:picChg>
        <pc:picChg chg="add mod">
          <ac:chgData name="kamlarp satchavarodom" userId="72c4928c0270acea" providerId="LiveId" clId="{D9AD4208-9924-4EA5-B24C-B2C905BB38A9}" dt="2023-12-21T04:58:50.974" v="11686" actId="1076"/>
          <ac:picMkLst>
            <pc:docMk/>
            <pc:sldMk cId="3249184730" sldId="320"/>
            <ac:picMk id="15" creationId="{FE51679F-D944-B839-DE65-E946DDE19F6C}"/>
          </ac:picMkLst>
        </pc:picChg>
        <pc:picChg chg="add mod">
          <ac:chgData name="kamlarp satchavarodom" userId="72c4928c0270acea" providerId="LiveId" clId="{D9AD4208-9924-4EA5-B24C-B2C905BB38A9}" dt="2023-12-21T05:03:56.408" v="12133" actId="1076"/>
          <ac:picMkLst>
            <pc:docMk/>
            <pc:sldMk cId="3249184730" sldId="320"/>
            <ac:picMk id="18" creationId="{4155286C-6858-F960-9314-F729D90FD1C9}"/>
          </ac:picMkLst>
        </pc:picChg>
        <pc:picChg chg="add mod">
          <ac:chgData name="kamlarp satchavarodom" userId="72c4928c0270acea" providerId="LiveId" clId="{D9AD4208-9924-4EA5-B24C-B2C905BB38A9}" dt="2023-12-21T06:47:06.012" v="12861" actId="12789"/>
          <ac:picMkLst>
            <pc:docMk/>
            <pc:sldMk cId="3249184730" sldId="320"/>
            <ac:picMk id="21" creationId="{87435E85-55B5-BD20-33D1-59FAA0BB29BA}"/>
          </ac:picMkLst>
        </pc:picChg>
        <pc:picChg chg="add mod">
          <ac:chgData name="kamlarp satchavarodom" userId="72c4928c0270acea" providerId="LiveId" clId="{D9AD4208-9924-4EA5-B24C-B2C905BB38A9}" dt="2023-12-21T06:47:06.012" v="12861" actId="12789"/>
          <ac:picMkLst>
            <pc:docMk/>
            <pc:sldMk cId="3249184730" sldId="320"/>
            <ac:picMk id="22" creationId="{99D89F07-497F-C699-E746-C28EA9A2E17E}"/>
          </ac:picMkLst>
        </pc:picChg>
        <pc:picChg chg="add mod">
          <ac:chgData name="kamlarp satchavarodom" userId="72c4928c0270acea" providerId="LiveId" clId="{D9AD4208-9924-4EA5-B24C-B2C905BB38A9}" dt="2023-12-21T06:47:24.070" v="12863" actId="12788"/>
          <ac:picMkLst>
            <pc:docMk/>
            <pc:sldMk cId="3249184730" sldId="320"/>
            <ac:picMk id="24" creationId="{6ADD93FD-D746-6E76-1497-46857BCD7600}"/>
          </ac:picMkLst>
        </pc:picChg>
        <pc:picChg chg="add mod ord">
          <ac:chgData name="kamlarp satchavarodom" userId="72c4928c0270acea" providerId="LiveId" clId="{D9AD4208-9924-4EA5-B24C-B2C905BB38A9}" dt="2023-12-21T06:47:06.012" v="12861" actId="12789"/>
          <ac:picMkLst>
            <pc:docMk/>
            <pc:sldMk cId="3249184730" sldId="320"/>
            <ac:picMk id="26" creationId="{17CDA354-6DA8-6676-7158-F77AEED454F2}"/>
          </ac:picMkLst>
        </pc:picChg>
        <pc:picChg chg="add del">
          <ac:chgData name="kamlarp satchavarodom" userId="72c4928c0270acea" providerId="LiveId" clId="{D9AD4208-9924-4EA5-B24C-B2C905BB38A9}" dt="2023-12-21T06:45:04.917" v="12835" actId="478"/>
          <ac:picMkLst>
            <pc:docMk/>
            <pc:sldMk cId="3249184730" sldId="320"/>
            <ac:picMk id="3074" creationId="{075C24F3-BF90-1F7A-F5B5-62F139770E08}"/>
          </ac:picMkLst>
        </pc:picChg>
        <pc:picChg chg="add mod">
          <ac:chgData name="kamlarp satchavarodom" userId="72c4928c0270acea" providerId="LiveId" clId="{D9AD4208-9924-4EA5-B24C-B2C905BB38A9}" dt="2023-12-21T06:47:06.012" v="12861" actId="12789"/>
          <ac:picMkLst>
            <pc:docMk/>
            <pc:sldMk cId="3249184730" sldId="320"/>
            <ac:picMk id="3076" creationId="{8AF25216-F13B-94B2-E75A-5284F65D05E1}"/>
          </ac:picMkLst>
        </pc:picChg>
      </pc:sldChg>
      <pc:sldChg chg="add del">
        <pc:chgData name="kamlarp satchavarodom" userId="72c4928c0270acea" providerId="LiveId" clId="{D9AD4208-9924-4EA5-B24C-B2C905BB38A9}" dt="2023-12-21T04:30:46.429" v="11435" actId="47"/>
        <pc:sldMkLst>
          <pc:docMk/>
          <pc:sldMk cId="614284046" sldId="321"/>
        </pc:sldMkLst>
      </pc:sldChg>
      <pc:sldChg chg="addSp delSp modSp add mod">
        <pc:chgData name="kamlarp satchavarodom" userId="72c4928c0270acea" providerId="LiveId" clId="{D9AD4208-9924-4EA5-B24C-B2C905BB38A9}" dt="2023-12-21T16:17:33.864" v="13511" actId="478"/>
        <pc:sldMkLst>
          <pc:docMk/>
          <pc:sldMk cId="4063831696" sldId="321"/>
        </pc:sldMkLst>
        <pc:spChg chg="del">
          <ac:chgData name="kamlarp satchavarodom" userId="72c4928c0270acea" providerId="LiveId" clId="{D9AD4208-9924-4EA5-B24C-B2C905BB38A9}" dt="2023-12-21T16:16:36.748" v="13491" actId="478"/>
          <ac:spMkLst>
            <pc:docMk/>
            <pc:sldMk cId="4063831696" sldId="321"/>
            <ac:spMk id="5" creationId="{82BDF99E-C2F0-4914-7F06-9AC1E57EF868}"/>
          </ac:spMkLst>
        </pc:spChg>
        <pc:spChg chg="del">
          <ac:chgData name="kamlarp satchavarodom" userId="72c4928c0270acea" providerId="LiveId" clId="{D9AD4208-9924-4EA5-B24C-B2C905BB38A9}" dt="2023-12-21T16:16:34.254" v="13490" actId="478"/>
          <ac:spMkLst>
            <pc:docMk/>
            <pc:sldMk cId="4063831696" sldId="321"/>
            <ac:spMk id="6" creationId="{665825CB-3665-F381-D250-94C3FAE6E226}"/>
          </ac:spMkLst>
        </pc:spChg>
        <pc:spChg chg="mod">
          <ac:chgData name="kamlarp satchavarodom" userId="72c4928c0270acea" providerId="LiveId" clId="{D9AD4208-9924-4EA5-B24C-B2C905BB38A9}" dt="2023-12-21T16:13:36.829" v="13486" actId="27636"/>
          <ac:spMkLst>
            <pc:docMk/>
            <pc:sldMk cId="4063831696" sldId="321"/>
            <ac:spMk id="7" creationId="{BD544FA5-B11D-253F-67BB-FB486ABE1BE8}"/>
          </ac:spMkLst>
        </pc:spChg>
        <pc:spChg chg="mod">
          <ac:chgData name="kamlarp satchavarodom" userId="72c4928c0270acea" providerId="LiveId" clId="{D9AD4208-9924-4EA5-B24C-B2C905BB38A9}" dt="2023-12-21T16:17:22.876" v="13510" actId="14100"/>
          <ac:spMkLst>
            <pc:docMk/>
            <pc:sldMk cId="4063831696" sldId="321"/>
            <ac:spMk id="8" creationId="{36DC145B-8F73-B164-556A-22A5A3641B35}"/>
          </ac:spMkLst>
        </pc:spChg>
        <pc:spChg chg="mod">
          <ac:chgData name="kamlarp satchavarodom" userId="72c4928c0270acea" providerId="LiveId" clId="{D9AD4208-9924-4EA5-B24C-B2C905BB38A9}" dt="2023-12-21T16:17:13.925" v="13507" actId="14100"/>
          <ac:spMkLst>
            <pc:docMk/>
            <pc:sldMk cId="4063831696" sldId="321"/>
            <ac:spMk id="9" creationId="{A9DDDB29-F90A-7EEF-BBAE-525C824B0890}"/>
          </ac:spMkLst>
        </pc:spChg>
        <pc:spChg chg="del mod">
          <ac:chgData name="kamlarp satchavarodom" userId="72c4928c0270acea" providerId="LiveId" clId="{D9AD4208-9924-4EA5-B24C-B2C905BB38A9}" dt="2023-12-21T16:17:16.184" v="13508" actId="478"/>
          <ac:spMkLst>
            <pc:docMk/>
            <pc:sldMk cId="4063831696" sldId="321"/>
            <ac:spMk id="15" creationId="{DF6D494E-8BC2-609D-A7A1-3A8607E4C709}"/>
          </ac:spMkLst>
        </pc:spChg>
        <pc:picChg chg="del">
          <ac:chgData name="kamlarp satchavarodom" userId="72c4928c0270acea" providerId="LiveId" clId="{D9AD4208-9924-4EA5-B24C-B2C905BB38A9}" dt="2023-12-21T16:13:24.850" v="13461" actId="478"/>
          <ac:picMkLst>
            <pc:docMk/>
            <pc:sldMk cId="4063831696" sldId="321"/>
            <ac:picMk id="4" creationId="{E2C15949-6B8E-9377-B156-FA50DA8DDB25}"/>
          </ac:picMkLst>
        </pc:picChg>
        <pc:picChg chg="add mod ord">
          <ac:chgData name="kamlarp satchavarodom" userId="72c4928c0270acea" providerId="LiveId" clId="{D9AD4208-9924-4EA5-B24C-B2C905BB38A9}" dt="2023-12-21T16:16:30.344" v="13489" actId="167"/>
          <ac:picMkLst>
            <pc:docMk/>
            <pc:sldMk cId="4063831696" sldId="321"/>
            <ac:picMk id="10" creationId="{14A4F01C-30D9-A209-811D-37A2C7665827}"/>
          </ac:picMkLst>
        </pc:picChg>
        <pc:cxnChg chg="del mod">
          <ac:chgData name="kamlarp satchavarodom" userId="72c4928c0270acea" providerId="LiveId" clId="{D9AD4208-9924-4EA5-B24C-B2C905BB38A9}" dt="2023-12-21T16:16:46.228" v="13493" actId="478"/>
          <ac:cxnSpMkLst>
            <pc:docMk/>
            <pc:sldMk cId="4063831696" sldId="321"/>
            <ac:cxnSpMk id="17" creationId="{2FD4CA7C-2906-48DF-AEBE-5DA7FD9BAC51}"/>
          </ac:cxnSpMkLst>
        </pc:cxnChg>
        <pc:cxnChg chg="del">
          <ac:chgData name="kamlarp satchavarodom" userId="72c4928c0270acea" providerId="LiveId" clId="{D9AD4208-9924-4EA5-B24C-B2C905BB38A9}" dt="2023-12-21T16:17:33.864" v="13511" actId="478"/>
          <ac:cxnSpMkLst>
            <pc:docMk/>
            <pc:sldMk cId="4063831696" sldId="321"/>
            <ac:cxnSpMk id="19" creationId="{F615E3F9-B338-BABE-9CB7-60A64B594ACE}"/>
          </ac:cxnSpMkLst>
        </pc:cxnChg>
      </pc:sldChg>
      <pc:sldChg chg="add del">
        <pc:chgData name="kamlarp satchavarodom" userId="72c4928c0270acea" providerId="LiveId" clId="{D9AD4208-9924-4EA5-B24C-B2C905BB38A9}" dt="2023-12-21T16:13:03.938" v="13459" actId="47"/>
        <pc:sldMkLst>
          <pc:docMk/>
          <pc:sldMk cId="40648739" sldId="322"/>
        </pc:sldMkLst>
      </pc:sldChg>
      <pc:sldChg chg="modSp del mod">
        <pc:chgData name="kamlarp satchavarodom" userId="72c4928c0270acea" providerId="LiveId" clId="{D9AD4208-9924-4EA5-B24C-B2C905BB38A9}" dt="2023-12-21T16:23:45.014" v="13678" actId="47"/>
        <pc:sldMkLst>
          <pc:docMk/>
          <pc:sldMk cId="2530219209" sldId="322"/>
        </pc:sldMkLst>
        <pc:spChg chg="mod">
          <ac:chgData name="kamlarp satchavarodom" userId="72c4928c0270acea" providerId="LiveId" clId="{D9AD4208-9924-4EA5-B24C-B2C905BB38A9}" dt="2023-12-21T16:23:24.879" v="13650" actId="20577"/>
          <ac:spMkLst>
            <pc:docMk/>
            <pc:sldMk cId="2530219209" sldId="322"/>
            <ac:spMk id="3" creationId="{90907604-253C-684A-96E7-FF29A8B45906}"/>
          </ac:spMkLst>
        </pc:spChg>
      </pc:sldChg>
      <pc:sldChg chg="addSp delSp modSp new mod">
        <pc:chgData name="kamlarp satchavarodom" userId="72c4928c0270acea" providerId="LiveId" clId="{D9AD4208-9924-4EA5-B24C-B2C905BB38A9}" dt="2023-12-22T01:49:11.640" v="14242" actId="1076"/>
        <pc:sldMkLst>
          <pc:docMk/>
          <pc:sldMk cId="4157982911" sldId="322"/>
        </pc:sldMkLst>
        <pc:spChg chg="del">
          <ac:chgData name="kamlarp satchavarodom" userId="72c4928c0270acea" providerId="LiveId" clId="{D9AD4208-9924-4EA5-B24C-B2C905BB38A9}" dt="2023-12-22T01:47:17.504" v="14229" actId="478"/>
          <ac:spMkLst>
            <pc:docMk/>
            <pc:sldMk cId="4157982911" sldId="322"/>
            <ac:spMk id="2" creationId="{00D6E763-BF0B-04D0-CC60-47690CFD2D8F}"/>
          </ac:spMkLst>
        </pc:spChg>
        <pc:spChg chg="del">
          <ac:chgData name="kamlarp satchavarodom" userId="72c4928c0270acea" providerId="LiveId" clId="{D9AD4208-9924-4EA5-B24C-B2C905BB38A9}" dt="2023-12-22T01:47:17.504" v="14229" actId="478"/>
          <ac:spMkLst>
            <pc:docMk/>
            <pc:sldMk cId="4157982911" sldId="322"/>
            <ac:spMk id="3" creationId="{92458E52-2FEB-AFEC-DC6D-8328C77DA7AC}"/>
          </ac:spMkLst>
        </pc:spChg>
        <pc:picChg chg="add mod">
          <ac:chgData name="kamlarp satchavarodom" userId="72c4928c0270acea" providerId="LiveId" clId="{D9AD4208-9924-4EA5-B24C-B2C905BB38A9}" dt="2023-12-22T01:47:20.755" v="14230" actId="1076"/>
          <ac:picMkLst>
            <pc:docMk/>
            <pc:sldMk cId="4157982911" sldId="322"/>
            <ac:picMk id="4" creationId="{0805F2D8-EE5C-B2DD-2330-96FD838A3FFA}"/>
          </ac:picMkLst>
        </pc:picChg>
        <pc:picChg chg="add mod">
          <ac:chgData name="kamlarp satchavarodom" userId="72c4928c0270acea" providerId="LiveId" clId="{D9AD4208-9924-4EA5-B24C-B2C905BB38A9}" dt="2023-12-22T01:49:01.488" v="14240" actId="1076"/>
          <ac:picMkLst>
            <pc:docMk/>
            <pc:sldMk cId="4157982911" sldId="322"/>
            <ac:picMk id="5" creationId="{537CB638-E907-458C-AB80-B7753DE3EEA2}"/>
          </ac:picMkLst>
        </pc:picChg>
        <pc:picChg chg="add mod">
          <ac:chgData name="kamlarp satchavarodom" userId="72c4928c0270acea" providerId="LiveId" clId="{D9AD4208-9924-4EA5-B24C-B2C905BB38A9}" dt="2023-12-22T01:49:11.640" v="14242" actId="1076"/>
          <ac:picMkLst>
            <pc:docMk/>
            <pc:sldMk cId="4157982911" sldId="322"/>
            <ac:picMk id="6" creationId="{169000E9-D50D-6D96-3065-054C0E916DE8}"/>
          </ac:picMkLst>
        </pc:picChg>
        <pc:picChg chg="add mod">
          <ac:chgData name="kamlarp satchavarodom" userId="72c4928c0270acea" providerId="LiveId" clId="{D9AD4208-9924-4EA5-B24C-B2C905BB38A9}" dt="2023-12-22T01:48:22.526" v="14235" actId="14100"/>
          <ac:picMkLst>
            <pc:docMk/>
            <pc:sldMk cId="4157982911" sldId="322"/>
            <ac:picMk id="1026" creationId="{B49543AE-C465-F8C3-03B1-8EF6F59B287D}"/>
          </ac:picMkLst>
        </pc:picChg>
      </pc:sldChg>
      <pc:sldChg chg="addSp modSp new del mod">
        <pc:chgData name="kamlarp satchavarodom" userId="72c4928c0270acea" providerId="LiveId" clId="{D9AD4208-9924-4EA5-B24C-B2C905BB38A9}" dt="2023-12-22T01:45:03.649" v="14210" actId="47"/>
        <pc:sldMkLst>
          <pc:docMk/>
          <pc:sldMk cId="3891706024" sldId="323"/>
        </pc:sldMkLst>
        <pc:picChg chg="add mod">
          <ac:chgData name="kamlarp satchavarodom" userId="72c4928c0270acea" providerId="LiveId" clId="{D9AD4208-9924-4EA5-B24C-B2C905BB38A9}" dt="2023-12-22T01:44:51.706" v="14209" actId="14100"/>
          <ac:picMkLst>
            <pc:docMk/>
            <pc:sldMk cId="3891706024" sldId="323"/>
            <ac:picMk id="4" creationId="{78B003EC-3577-B24F-122C-61DCA51BD58D}"/>
          </ac:picMkLst>
        </pc:picChg>
      </pc:sldChg>
      <pc:sldChg chg="delSp modSp new mod">
        <pc:chgData name="kamlarp satchavarodom" userId="72c4928c0270acea" providerId="LiveId" clId="{D9AD4208-9924-4EA5-B24C-B2C905BB38A9}" dt="2023-12-22T01:46:59.069" v="14226" actId="14100"/>
        <pc:sldMkLst>
          <pc:docMk/>
          <pc:sldMk cId="4026099900" sldId="323"/>
        </pc:sldMkLst>
        <pc:spChg chg="del">
          <ac:chgData name="kamlarp satchavarodom" userId="72c4928c0270acea" providerId="LiveId" clId="{D9AD4208-9924-4EA5-B24C-B2C905BB38A9}" dt="2023-12-22T01:46:53.606" v="14225" actId="478"/>
          <ac:spMkLst>
            <pc:docMk/>
            <pc:sldMk cId="4026099900" sldId="323"/>
            <ac:spMk id="2" creationId="{A2A40C32-9C92-896C-FB9C-A819E34ACB81}"/>
          </ac:spMkLst>
        </pc:spChg>
        <pc:spChg chg="mod">
          <ac:chgData name="kamlarp satchavarodom" userId="72c4928c0270acea" providerId="LiveId" clId="{D9AD4208-9924-4EA5-B24C-B2C905BB38A9}" dt="2023-12-22T01:46:59.069" v="14226" actId="14100"/>
          <ac:spMkLst>
            <pc:docMk/>
            <pc:sldMk cId="4026099900" sldId="323"/>
            <ac:spMk id="3" creationId="{66457C56-C3BD-CA04-A23C-AF4C4F15D0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B45DC8-69EA-483F-ABDA-FA34F9427716}" type="doc">
      <dgm:prSet loTypeId="urn:microsoft.com/office/officeart/2005/8/layout/chevron1" loCatId="process" qsTypeId="urn:microsoft.com/office/officeart/2005/8/quickstyle/simple1" qsCatId="simple" csTypeId="urn:microsoft.com/office/officeart/2005/8/colors/accent1_2" csCatId="accent1" phldr="1"/>
      <dgm:spPr/>
    </dgm:pt>
    <dgm:pt modelId="{3B4E1D3E-7245-435D-A222-701F4F378D92}">
      <dgm:prSet phldrT="[Text]" custT="1"/>
      <dgm:spPr/>
      <dgm:t>
        <a:bodyPr/>
        <a:lstStyle/>
        <a:p>
          <a:r>
            <a:rPr lang="en-US" sz="1100" dirty="0"/>
            <a:t>Build Model to classify Pantip posts with “depression” tagging</a:t>
          </a:r>
        </a:p>
      </dgm:t>
    </dgm:pt>
    <dgm:pt modelId="{BE1D2FEC-03D6-4BFC-809F-A1AD78BB13EA}" type="parTrans" cxnId="{3E770EBC-2BB2-4134-B53B-AD8D22D8A79D}">
      <dgm:prSet/>
      <dgm:spPr/>
      <dgm:t>
        <a:bodyPr/>
        <a:lstStyle/>
        <a:p>
          <a:endParaRPr lang="en-US" sz="1200"/>
        </a:p>
      </dgm:t>
    </dgm:pt>
    <dgm:pt modelId="{509DADFD-3C68-433C-921B-A6126044B0E9}" type="sibTrans" cxnId="{3E770EBC-2BB2-4134-B53B-AD8D22D8A79D}">
      <dgm:prSet/>
      <dgm:spPr/>
      <dgm:t>
        <a:bodyPr/>
        <a:lstStyle/>
        <a:p>
          <a:endParaRPr lang="en-US" sz="1200"/>
        </a:p>
      </dgm:t>
    </dgm:pt>
    <dgm:pt modelId="{2C17FE1A-8947-41C5-80C1-F771E4E22092}">
      <dgm:prSet phldrT="[Text]" custT="1"/>
      <dgm:spPr/>
      <dgm:t>
        <a:bodyPr/>
        <a:lstStyle/>
        <a:p>
          <a:r>
            <a:rPr lang="en-US" sz="1100" dirty="0"/>
            <a:t>Build Model to classify all Pantip posts and comments</a:t>
          </a:r>
        </a:p>
      </dgm:t>
    </dgm:pt>
    <dgm:pt modelId="{2AB2DFD4-5586-4C8F-8953-1167206E6F0E}" type="parTrans" cxnId="{34E36EBE-E818-4B90-A5B8-1FF4CD1ABF7B}">
      <dgm:prSet/>
      <dgm:spPr/>
      <dgm:t>
        <a:bodyPr/>
        <a:lstStyle/>
        <a:p>
          <a:endParaRPr lang="en-US" sz="1200"/>
        </a:p>
      </dgm:t>
    </dgm:pt>
    <dgm:pt modelId="{D2401ECE-F370-4EB4-95DD-B1127F7F1246}" type="sibTrans" cxnId="{34E36EBE-E818-4B90-A5B8-1FF4CD1ABF7B}">
      <dgm:prSet/>
      <dgm:spPr/>
      <dgm:t>
        <a:bodyPr/>
        <a:lstStyle/>
        <a:p>
          <a:endParaRPr lang="en-US" sz="1200"/>
        </a:p>
      </dgm:t>
    </dgm:pt>
    <dgm:pt modelId="{ED4AAED0-5D8E-481F-8098-1445447C29F1}">
      <dgm:prSet phldrT="[Text]" custT="1"/>
      <dgm:spPr/>
      <dgm:t>
        <a:bodyPr/>
        <a:lstStyle/>
        <a:p>
          <a:r>
            <a:rPr lang="en-US" sz="1100" dirty="0"/>
            <a:t>Build Model to classify posts and comments of social media partners</a:t>
          </a:r>
        </a:p>
      </dgm:t>
    </dgm:pt>
    <dgm:pt modelId="{CD336A35-F6E6-4316-8822-187F560FD962}" type="parTrans" cxnId="{D0643938-DB1C-45C8-BE99-736C7B543511}">
      <dgm:prSet/>
      <dgm:spPr/>
      <dgm:t>
        <a:bodyPr/>
        <a:lstStyle/>
        <a:p>
          <a:endParaRPr lang="en-US" sz="1200"/>
        </a:p>
      </dgm:t>
    </dgm:pt>
    <dgm:pt modelId="{DA235A66-D749-4A78-A095-C35EC12291DF}" type="sibTrans" cxnId="{D0643938-DB1C-45C8-BE99-736C7B543511}">
      <dgm:prSet/>
      <dgm:spPr/>
      <dgm:t>
        <a:bodyPr/>
        <a:lstStyle/>
        <a:p>
          <a:endParaRPr lang="en-US" sz="1200"/>
        </a:p>
      </dgm:t>
    </dgm:pt>
    <dgm:pt modelId="{0208BD32-9CA7-44DF-B7C0-0EC3FB3A710F}">
      <dgm:prSet phldrT="[Text]" custT="1"/>
      <dgm:spPr/>
      <dgm:t>
        <a:bodyPr/>
        <a:lstStyle/>
        <a:p>
          <a:r>
            <a:rPr lang="en-US" sz="1100" dirty="0"/>
            <a:t>Build Model to classify distinct person instead of posts or comments of social media partners</a:t>
          </a:r>
        </a:p>
      </dgm:t>
    </dgm:pt>
    <dgm:pt modelId="{C7D242AB-5204-4E37-AE7A-3BBADA380620}" type="parTrans" cxnId="{BCA786AB-3F96-497C-9850-F18F61B05678}">
      <dgm:prSet/>
      <dgm:spPr/>
      <dgm:t>
        <a:bodyPr/>
        <a:lstStyle/>
        <a:p>
          <a:endParaRPr lang="en-US" sz="1200"/>
        </a:p>
      </dgm:t>
    </dgm:pt>
    <dgm:pt modelId="{AC5D888B-C80E-4471-B129-32EC7D032258}" type="sibTrans" cxnId="{BCA786AB-3F96-497C-9850-F18F61B05678}">
      <dgm:prSet/>
      <dgm:spPr/>
      <dgm:t>
        <a:bodyPr/>
        <a:lstStyle/>
        <a:p>
          <a:endParaRPr lang="en-US" sz="1200"/>
        </a:p>
      </dgm:t>
    </dgm:pt>
    <dgm:pt modelId="{8BE6983F-BF8B-47EA-96A5-D20686EBD470}">
      <dgm:prSet phldrT="[Text]" custT="1"/>
      <dgm:spPr/>
      <dgm:t>
        <a:bodyPr/>
        <a:lstStyle/>
        <a:p>
          <a:r>
            <a:rPr lang="en-US" sz="1100" dirty="0"/>
            <a:t>Nationwide reporting, alert &amp; recommendation system for Suicidal Prevention</a:t>
          </a:r>
        </a:p>
      </dgm:t>
    </dgm:pt>
    <dgm:pt modelId="{E0E6B3D9-879D-4818-9822-21CCAC8A7FE3}" type="parTrans" cxnId="{7EBE7730-07CE-4599-BD8A-26F4CCEF7CF2}">
      <dgm:prSet/>
      <dgm:spPr/>
      <dgm:t>
        <a:bodyPr/>
        <a:lstStyle/>
        <a:p>
          <a:endParaRPr lang="en-US" sz="1200"/>
        </a:p>
      </dgm:t>
    </dgm:pt>
    <dgm:pt modelId="{3EF09507-9763-4F70-B97F-2B3C7CD84460}" type="sibTrans" cxnId="{7EBE7730-07CE-4599-BD8A-26F4CCEF7CF2}">
      <dgm:prSet/>
      <dgm:spPr/>
      <dgm:t>
        <a:bodyPr/>
        <a:lstStyle/>
        <a:p>
          <a:endParaRPr lang="en-US" sz="1200"/>
        </a:p>
      </dgm:t>
    </dgm:pt>
    <dgm:pt modelId="{3EE51BAD-EA6E-4627-90E9-3D74DE1AB649}" type="pres">
      <dgm:prSet presAssocID="{0FB45DC8-69EA-483F-ABDA-FA34F9427716}" presName="Name0" presStyleCnt="0">
        <dgm:presLayoutVars>
          <dgm:dir/>
          <dgm:animLvl val="lvl"/>
          <dgm:resizeHandles val="exact"/>
        </dgm:presLayoutVars>
      </dgm:prSet>
      <dgm:spPr/>
    </dgm:pt>
    <dgm:pt modelId="{14444DFC-8512-4DE1-B905-A4921459D518}" type="pres">
      <dgm:prSet presAssocID="{3B4E1D3E-7245-435D-A222-701F4F378D92}" presName="parTxOnly" presStyleLbl="node1" presStyleIdx="0" presStyleCnt="5" custScaleX="110944">
        <dgm:presLayoutVars>
          <dgm:chMax val="0"/>
          <dgm:chPref val="0"/>
          <dgm:bulletEnabled val="1"/>
        </dgm:presLayoutVars>
      </dgm:prSet>
      <dgm:spPr/>
    </dgm:pt>
    <dgm:pt modelId="{C4C8DD5D-F15B-4C7B-B6EB-33DB9E8AE818}" type="pres">
      <dgm:prSet presAssocID="{509DADFD-3C68-433C-921B-A6126044B0E9}" presName="parTxOnlySpace" presStyleCnt="0"/>
      <dgm:spPr/>
    </dgm:pt>
    <dgm:pt modelId="{DA7E7FC5-D309-426A-88FB-13EA1A4B5506}" type="pres">
      <dgm:prSet presAssocID="{2C17FE1A-8947-41C5-80C1-F771E4E22092}" presName="parTxOnly" presStyleLbl="node1" presStyleIdx="1" presStyleCnt="5">
        <dgm:presLayoutVars>
          <dgm:chMax val="0"/>
          <dgm:chPref val="0"/>
          <dgm:bulletEnabled val="1"/>
        </dgm:presLayoutVars>
      </dgm:prSet>
      <dgm:spPr/>
    </dgm:pt>
    <dgm:pt modelId="{CCACBB5D-64E8-4F69-ADF8-EAD4E04D4A19}" type="pres">
      <dgm:prSet presAssocID="{D2401ECE-F370-4EB4-95DD-B1127F7F1246}" presName="parTxOnlySpace" presStyleCnt="0"/>
      <dgm:spPr/>
    </dgm:pt>
    <dgm:pt modelId="{9C7A48A8-F453-45EE-A20B-43933150F624}" type="pres">
      <dgm:prSet presAssocID="{ED4AAED0-5D8E-481F-8098-1445447C29F1}" presName="parTxOnly" presStyleLbl="node1" presStyleIdx="2" presStyleCnt="5">
        <dgm:presLayoutVars>
          <dgm:chMax val="0"/>
          <dgm:chPref val="0"/>
          <dgm:bulletEnabled val="1"/>
        </dgm:presLayoutVars>
      </dgm:prSet>
      <dgm:spPr/>
    </dgm:pt>
    <dgm:pt modelId="{1B111710-D746-4F74-ACDF-A25550CCD4F7}" type="pres">
      <dgm:prSet presAssocID="{DA235A66-D749-4A78-A095-C35EC12291DF}" presName="parTxOnlySpace" presStyleCnt="0"/>
      <dgm:spPr/>
    </dgm:pt>
    <dgm:pt modelId="{294B7617-8921-42FD-B187-719103C273D0}" type="pres">
      <dgm:prSet presAssocID="{0208BD32-9CA7-44DF-B7C0-0EC3FB3A710F}" presName="parTxOnly" presStyleLbl="node1" presStyleIdx="3" presStyleCnt="5">
        <dgm:presLayoutVars>
          <dgm:chMax val="0"/>
          <dgm:chPref val="0"/>
          <dgm:bulletEnabled val="1"/>
        </dgm:presLayoutVars>
      </dgm:prSet>
      <dgm:spPr/>
    </dgm:pt>
    <dgm:pt modelId="{F8FA9247-0C74-41FB-910C-16BA74FC5226}" type="pres">
      <dgm:prSet presAssocID="{AC5D888B-C80E-4471-B129-32EC7D032258}" presName="parTxOnlySpace" presStyleCnt="0"/>
      <dgm:spPr/>
    </dgm:pt>
    <dgm:pt modelId="{B4293602-3294-4509-B251-4B3B9AEA7367}" type="pres">
      <dgm:prSet presAssocID="{8BE6983F-BF8B-47EA-96A5-D20686EBD470}" presName="parTxOnly" presStyleLbl="node1" presStyleIdx="4" presStyleCnt="5">
        <dgm:presLayoutVars>
          <dgm:chMax val="0"/>
          <dgm:chPref val="0"/>
          <dgm:bulletEnabled val="1"/>
        </dgm:presLayoutVars>
      </dgm:prSet>
      <dgm:spPr/>
    </dgm:pt>
  </dgm:ptLst>
  <dgm:cxnLst>
    <dgm:cxn modelId="{199BB902-0524-4734-BA91-566E39725D1A}" type="presOf" srcId="{0FB45DC8-69EA-483F-ABDA-FA34F9427716}" destId="{3EE51BAD-EA6E-4627-90E9-3D74DE1AB649}" srcOrd="0" destOrd="0" presId="urn:microsoft.com/office/officeart/2005/8/layout/chevron1"/>
    <dgm:cxn modelId="{7EBE7730-07CE-4599-BD8A-26F4CCEF7CF2}" srcId="{0FB45DC8-69EA-483F-ABDA-FA34F9427716}" destId="{8BE6983F-BF8B-47EA-96A5-D20686EBD470}" srcOrd="4" destOrd="0" parTransId="{E0E6B3D9-879D-4818-9822-21CCAC8A7FE3}" sibTransId="{3EF09507-9763-4F70-B97F-2B3C7CD84460}"/>
    <dgm:cxn modelId="{24C99630-A103-4D3D-9E90-C219093D30CA}" type="presOf" srcId="{ED4AAED0-5D8E-481F-8098-1445447C29F1}" destId="{9C7A48A8-F453-45EE-A20B-43933150F624}" srcOrd="0" destOrd="0" presId="urn:microsoft.com/office/officeart/2005/8/layout/chevron1"/>
    <dgm:cxn modelId="{D0643938-DB1C-45C8-BE99-736C7B543511}" srcId="{0FB45DC8-69EA-483F-ABDA-FA34F9427716}" destId="{ED4AAED0-5D8E-481F-8098-1445447C29F1}" srcOrd="2" destOrd="0" parTransId="{CD336A35-F6E6-4316-8822-187F560FD962}" sibTransId="{DA235A66-D749-4A78-A095-C35EC12291DF}"/>
    <dgm:cxn modelId="{4BAF3F90-4016-4719-A6BA-742D18F3F41B}" type="presOf" srcId="{3B4E1D3E-7245-435D-A222-701F4F378D92}" destId="{14444DFC-8512-4DE1-B905-A4921459D518}" srcOrd="0" destOrd="0" presId="urn:microsoft.com/office/officeart/2005/8/layout/chevron1"/>
    <dgm:cxn modelId="{56381397-F0C6-497F-ABAD-2514C4376299}" type="presOf" srcId="{8BE6983F-BF8B-47EA-96A5-D20686EBD470}" destId="{B4293602-3294-4509-B251-4B3B9AEA7367}" srcOrd="0" destOrd="0" presId="urn:microsoft.com/office/officeart/2005/8/layout/chevron1"/>
    <dgm:cxn modelId="{BCA786AB-3F96-497C-9850-F18F61B05678}" srcId="{0FB45DC8-69EA-483F-ABDA-FA34F9427716}" destId="{0208BD32-9CA7-44DF-B7C0-0EC3FB3A710F}" srcOrd="3" destOrd="0" parTransId="{C7D242AB-5204-4E37-AE7A-3BBADA380620}" sibTransId="{AC5D888B-C80E-4471-B129-32EC7D032258}"/>
    <dgm:cxn modelId="{C4FC77B7-9803-4738-80EE-3BD678215B52}" type="presOf" srcId="{0208BD32-9CA7-44DF-B7C0-0EC3FB3A710F}" destId="{294B7617-8921-42FD-B187-719103C273D0}" srcOrd="0" destOrd="0" presId="urn:microsoft.com/office/officeart/2005/8/layout/chevron1"/>
    <dgm:cxn modelId="{3E770EBC-2BB2-4134-B53B-AD8D22D8A79D}" srcId="{0FB45DC8-69EA-483F-ABDA-FA34F9427716}" destId="{3B4E1D3E-7245-435D-A222-701F4F378D92}" srcOrd="0" destOrd="0" parTransId="{BE1D2FEC-03D6-4BFC-809F-A1AD78BB13EA}" sibTransId="{509DADFD-3C68-433C-921B-A6126044B0E9}"/>
    <dgm:cxn modelId="{34E36EBE-E818-4B90-A5B8-1FF4CD1ABF7B}" srcId="{0FB45DC8-69EA-483F-ABDA-FA34F9427716}" destId="{2C17FE1A-8947-41C5-80C1-F771E4E22092}" srcOrd="1" destOrd="0" parTransId="{2AB2DFD4-5586-4C8F-8953-1167206E6F0E}" sibTransId="{D2401ECE-F370-4EB4-95DD-B1127F7F1246}"/>
    <dgm:cxn modelId="{6C4C2ED1-3E95-4EE4-8A61-E2228666E9C9}" type="presOf" srcId="{2C17FE1A-8947-41C5-80C1-F771E4E22092}" destId="{DA7E7FC5-D309-426A-88FB-13EA1A4B5506}" srcOrd="0" destOrd="0" presId="urn:microsoft.com/office/officeart/2005/8/layout/chevron1"/>
    <dgm:cxn modelId="{0AC757E7-E8EB-4D7C-A010-541685C6BC6F}" type="presParOf" srcId="{3EE51BAD-EA6E-4627-90E9-3D74DE1AB649}" destId="{14444DFC-8512-4DE1-B905-A4921459D518}" srcOrd="0" destOrd="0" presId="urn:microsoft.com/office/officeart/2005/8/layout/chevron1"/>
    <dgm:cxn modelId="{35396CA3-43F5-4AD8-864D-509AE83B12B9}" type="presParOf" srcId="{3EE51BAD-EA6E-4627-90E9-3D74DE1AB649}" destId="{C4C8DD5D-F15B-4C7B-B6EB-33DB9E8AE818}" srcOrd="1" destOrd="0" presId="urn:microsoft.com/office/officeart/2005/8/layout/chevron1"/>
    <dgm:cxn modelId="{1DF8CB32-79B1-4B69-8E6A-A99DCFB3D773}" type="presParOf" srcId="{3EE51BAD-EA6E-4627-90E9-3D74DE1AB649}" destId="{DA7E7FC5-D309-426A-88FB-13EA1A4B5506}" srcOrd="2" destOrd="0" presId="urn:microsoft.com/office/officeart/2005/8/layout/chevron1"/>
    <dgm:cxn modelId="{165ED281-9931-4054-995F-65BB54612F62}" type="presParOf" srcId="{3EE51BAD-EA6E-4627-90E9-3D74DE1AB649}" destId="{CCACBB5D-64E8-4F69-ADF8-EAD4E04D4A19}" srcOrd="3" destOrd="0" presId="urn:microsoft.com/office/officeart/2005/8/layout/chevron1"/>
    <dgm:cxn modelId="{EDF2843D-E6C9-4B87-A953-77D5149DADBE}" type="presParOf" srcId="{3EE51BAD-EA6E-4627-90E9-3D74DE1AB649}" destId="{9C7A48A8-F453-45EE-A20B-43933150F624}" srcOrd="4" destOrd="0" presId="urn:microsoft.com/office/officeart/2005/8/layout/chevron1"/>
    <dgm:cxn modelId="{BCE7807E-0128-462A-8057-DB1E625438FF}" type="presParOf" srcId="{3EE51BAD-EA6E-4627-90E9-3D74DE1AB649}" destId="{1B111710-D746-4F74-ACDF-A25550CCD4F7}" srcOrd="5" destOrd="0" presId="urn:microsoft.com/office/officeart/2005/8/layout/chevron1"/>
    <dgm:cxn modelId="{FB20BFF2-7CC9-44A8-A90C-DDE073C19651}" type="presParOf" srcId="{3EE51BAD-EA6E-4627-90E9-3D74DE1AB649}" destId="{294B7617-8921-42FD-B187-719103C273D0}" srcOrd="6" destOrd="0" presId="urn:microsoft.com/office/officeart/2005/8/layout/chevron1"/>
    <dgm:cxn modelId="{F9202AD2-D81A-408F-A2D0-F9DC7F9ADE58}" type="presParOf" srcId="{3EE51BAD-EA6E-4627-90E9-3D74DE1AB649}" destId="{F8FA9247-0C74-41FB-910C-16BA74FC5226}" srcOrd="7" destOrd="0" presId="urn:microsoft.com/office/officeart/2005/8/layout/chevron1"/>
    <dgm:cxn modelId="{F4F9E68F-4030-4D1A-B8FB-33DABA2FEA17}" type="presParOf" srcId="{3EE51BAD-EA6E-4627-90E9-3D74DE1AB649}" destId="{B4293602-3294-4509-B251-4B3B9AEA736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45DC8-69EA-483F-ABDA-FA34F9427716}" type="doc">
      <dgm:prSet loTypeId="urn:microsoft.com/office/officeart/2005/8/layout/chevron1" loCatId="process" qsTypeId="urn:microsoft.com/office/officeart/2005/8/quickstyle/simple1" qsCatId="simple" csTypeId="urn:microsoft.com/office/officeart/2005/8/colors/accent1_2" csCatId="accent1" phldr="1"/>
      <dgm:spPr/>
    </dgm:pt>
    <dgm:pt modelId="{3B4E1D3E-7245-435D-A222-701F4F378D92}">
      <dgm:prSet phldrT="[Text]"/>
      <dgm:spPr/>
      <dgm:t>
        <a:bodyPr/>
        <a:lstStyle/>
        <a:p>
          <a:r>
            <a:rPr lang="en-US" dirty="0"/>
            <a:t>Build Model to classify Pantip posts with “depression” tagging</a:t>
          </a:r>
        </a:p>
      </dgm:t>
    </dgm:pt>
    <dgm:pt modelId="{BE1D2FEC-03D6-4BFC-809F-A1AD78BB13EA}" type="parTrans" cxnId="{3E770EBC-2BB2-4134-B53B-AD8D22D8A79D}">
      <dgm:prSet/>
      <dgm:spPr/>
      <dgm:t>
        <a:bodyPr/>
        <a:lstStyle/>
        <a:p>
          <a:endParaRPr lang="en-US"/>
        </a:p>
      </dgm:t>
    </dgm:pt>
    <dgm:pt modelId="{509DADFD-3C68-433C-921B-A6126044B0E9}" type="sibTrans" cxnId="{3E770EBC-2BB2-4134-B53B-AD8D22D8A79D}">
      <dgm:prSet/>
      <dgm:spPr/>
      <dgm:t>
        <a:bodyPr/>
        <a:lstStyle/>
        <a:p>
          <a:endParaRPr lang="en-US"/>
        </a:p>
      </dgm:t>
    </dgm:pt>
    <dgm:pt modelId="{ED4AAED0-5D8E-481F-8098-1445447C29F1}">
      <dgm:prSet phldrT="[Text]"/>
      <dgm:spPr/>
      <dgm:t>
        <a:bodyPr/>
        <a:lstStyle/>
        <a:p>
          <a:r>
            <a:rPr lang="en-US" dirty="0"/>
            <a:t>Test the built Model with </a:t>
          </a:r>
          <a:r>
            <a:rPr lang="en-US" dirty="0" err="1"/>
            <a:t>Alljit</a:t>
          </a:r>
          <a:r>
            <a:rPr lang="en-US" dirty="0"/>
            <a:t> YouTube Channel Comments</a:t>
          </a:r>
        </a:p>
      </dgm:t>
    </dgm:pt>
    <dgm:pt modelId="{CD336A35-F6E6-4316-8822-187F560FD962}" type="parTrans" cxnId="{D0643938-DB1C-45C8-BE99-736C7B543511}">
      <dgm:prSet/>
      <dgm:spPr/>
      <dgm:t>
        <a:bodyPr/>
        <a:lstStyle/>
        <a:p>
          <a:endParaRPr lang="en-US"/>
        </a:p>
      </dgm:t>
    </dgm:pt>
    <dgm:pt modelId="{DA235A66-D749-4A78-A095-C35EC12291DF}" type="sibTrans" cxnId="{D0643938-DB1C-45C8-BE99-736C7B543511}">
      <dgm:prSet/>
      <dgm:spPr/>
      <dgm:t>
        <a:bodyPr/>
        <a:lstStyle/>
        <a:p>
          <a:endParaRPr lang="en-US"/>
        </a:p>
      </dgm:t>
    </dgm:pt>
    <dgm:pt modelId="{3EE51BAD-EA6E-4627-90E9-3D74DE1AB649}" type="pres">
      <dgm:prSet presAssocID="{0FB45DC8-69EA-483F-ABDA-FA34F9427716}" presName="Name0" presStyleCnt="0">
        <dgm:presLayoutVars>
          <dgm:dir/>
          <dgm:animLvl val="lvl"/>
          <dgm:resizeHandles val="exact"/>
        </dgm:presLayoutVars>
      </dgm:prSet>
      <dgm:spPr/>
    </dgm:pt>
    <dgm:pt modelId="{14444DFC-8512-4DE1-B905-A4921459D518}" type="pres">
      <dgm:prSet presAssocID="{3B4E1D3E-7245-435D-A222-701F4F378D92}" presName="parTxOnly" presStyleLbl="node1" presStyleIdx="0" presStyleCnt="2">
        <dgm:presLayoutVars>
          <dgm:chMax val="0"/>
          <dgm:chPref val="0"/>
          <dgm:bulletEnabled val="1"/>
        </dgm:presLayoutVars>
      </dgm:prSet>
      <dgm:spPr/>
    </dgm:pt>
    <dgm:pt modelId="{C4C8DD5D-F15B-4C7B-B6EB-33DB9E8AE818}" type="pres">
      <dgm:prSet presAssocID="{509DADFD-3C68-433C-921B-A6126044B0E9}" presName="parTxOnlySpace" presStyleCnt="0"/>
      <dgm:spPr/>
    </dgm:pt>
    <dgm:pt modelId="{9C7A48A8-F453-45EE-A20B-43933150F624}" type="pres">
      <dgm:prSet presAssocID="{ED4AAED0-5D8E-481F-8098-1445447C29F1}" presName="parTxOnly" presStyleLbl="node1" presStyleIdx="1" presStyleCnt="2" custLinFactNeighborX="4604" custLinFactNeighborY="6831">
        <dgm:presLayoutVars>
          <dgm:chMax val="0"/>
          <dgm:chPref val="0"/>
          <dgm:bulletEnabled val="1"/>
        </dgm:presLayoutVars>
      </dgm:prSet>
      <dgm:spPr/>
    </dgm:pt>
  </dgm:ptLst>
  <dgm:cxnLst>
    <dgm:cxn modelId="{199BB902-0524-4734-BA91-566E39725D1A}" type="presOf" srcId="{0FB45DC8-69EA-483F-ABDA-FA34F9427716}" destId="{3EE51BAD-EA6E-4627-90E9-3D74DE1AB649}" srcOrd="0" destOrd="0" presId="urn:microsoft.com/office/officeart/2005/8/layout/chevron1"/>
    <dgm:cxn modelId="{24C99630-A103-4D3D-9E90-C219093D30CA}" type="presOf" srcId="{ED4AAED0-5D8E-481F-8098-1445447C29F1}" destId="{9C7A48A8-F453-45EE-A20B-43933150F624}" srcOrd="0" destOrd="0" presId="urn:microsoft.com/office/officeart/2005/8/layout/chevron1"/>
    <dgm:cxn modelId="{D0643938-DB1C-45C8-BE99-736C7B543511}" srcId="{0FB45DC8-69EA-483F-ABDA-FA34F9427716}" destId="{ED4AAED0-5D8E-481F-8098-1445447C29F1}" srcOrd="1" destOrd="0" parTransId="{CD336A35-F6E6-4316-8822-187F560FD962}" sibTransId="{DA235A66-D749-4A78-A095-C35EC12291DF}"/>
    <dgm:cxn modelId="{4BAF3F90-4016-4719-A6BA-742D18F3F41B}" type="presOf" srcId="{3B4E1D3E-7245-435D-A222-701F4F378D92}" destId="{14444DFC-8512-4DE1-B905-A4921459D518}" srcOrd="0" destOrd="0" presId="urn:microsoft.com/office/officeart/2005/8/layout/chevron1"/>
    <dgm:cxn modelId="{3E770EBC-2BB2-4134-B53B-AD8D22D8A79D}" srcId="{0FB45DC8-69EA-483F-ABDA-FA34F9427716}" destId="{3B4E1D3E-7245-435D-A222-701F4F378D92}" srcOrd="0" destOrd="0" parTransId="{BE1D2FEC-03D6-4BFC-809F-A1AD78BB13EA}" sibTransId="{509DADFD-3C68-433C-921B-A6126044B0E9}"/>
    <dgm:cxn modelId="{0AC757E7-E8EB-4D7C-A010-541685C6BC6F}" type="presParOf" srcId="{3EE51BAD-EA6E-4627-90E9-3D74DE1AB649}" destId="{14444DFC-8512-4DE1-B905-A4921459D518}" srcOrd="0" destOrd="0" presId="urn:microsoft.com/office/officeart/2005/8/layout/chevron1"/>
    <dgm:cxn modelId="{35396CA3-43F5-4AD8-864D-509AE83B12B9}" type="presParOf" srcId="{3EE51BAD-EA6E-4627-90E9-3D74DE1AB649}" destId="{C4C8DD5D-F15B-4C7B-B6EB-33DB9E8AE818}" srcOrd="1" destOrd="0" presId="urn:microsoft.com/office/officeart/2005/8/layout/chevron1"/>
    <dgm:cxn modelId="{EDF2843D-E6C9-4B87-A953-77D5149DADBE}" type="presParOf" srcId="{3EE51BAD-EA6E-4627-90E9-3D74DE1AB649}" destId="{9C7A48A8-F453-45EE-A20B-43933150F624}"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B45DC8-69EA-483F-ABDA-FA34F9427716}" type="doc">
      <dgm:prSet loTypeId="urn:microsoft.com/office/officeart/2005/8/layout/chevron1" loCatId="process" qsTypeId="urn:microsoft.com/office/officeart/2005/8/quickstyle/simple1" qsCatId="simple" csTypeId="urn:microsoft.com/office/officeart/2005/8/colors/accent1_2" csCatId="accent1" phldr="1"/>
      <dgm:spPr/>
    </dgm:pt>
    <dgm:pt modelId="{3B4E1D3E-7245-435D-A222-701F4F378D92}">
      <dgm:prSet phldrT="[Text]" custT="1">
        <dgm:style>
          <a:lnRef idx="2">
            <a:schemeClr val="accent2">
              <a:shade val="15000"/>
            </a:schemeClr>
          </a:lnRef>
          <a:fillRef idx="1">
            <a:schemeClr val="accent2"/>
          </a:fillRef>
          <a:effectRef idx="0">
            <a:schemeClr val="accent2"/>
          </a:effectRef>
          <a:fontRef idx="minor">
            <a:schemeClr val="lt1"/>
          </a:fontRef>
        </dgm:style>
      </dgm:prSet>
      <dgm:spPr>
        <a:ln/>
      </dgm:spPr>
      <dgm:t>
        <a:bodyPr spcFirstLastPara="0" vert="horz" wrap="square" lIns="44006" tIns="14669" rIns="14669" bIns="14669" numCol="1" spcCol="1270" anchor="ctr" anchorCtr="0"/>
        <a:lstStyle/>
        <a:p>
          <a:r>
            <a:rPr lang="en-US" sz="1100" kern="1200" dirty="0"/>
            <a:t>Build more Model to classify Pantip posts with all tagging related to mental health and label the data with certified psychiatrist</a:t>
          </a:r>
        </a:p>
      </dgm:t>
    </dgm:pt>
    <dgm:pt modelId="{BE1D2FEC-03D6-4BFC-809F-A1AD78BB13EA}" type="parTrans" cxnId="{3E770EBC-2BB2-4134-B53B-AD8D22D8A79D}">
      <dgm:prSet/>
      <dgm:spPr/>
      <dgm:t>
        <a:bodyPr/>
        <a:lstStyle/>
        <a:p>
          <a:endParaRPr lang="en-US" sz="1200"/>
        </a:p>
      </dgm:t>
    </dgm:pt>
    <dgm:pt modelId="{509DADFD-3C68-433C-921B-A6126044B0E9}" type="sibTrans" cxnId="{3E770EBC-2BB2-4134-B53B-AD8D22D8A79D}">
      <dgm:prSet/>
      <dgm:spPr/>
      <dgm:t>
        <a:bodyPr/>
        <a:lstStyle/>
        <a:p>
          <a:endParaRPr lang="en-US" sz="1200"/>
        </a:p>
      </dgm:t>
    </dgm:pt>
    <dgm:pt modelId="{2C17FE1A-8947-41C5-80C1-F771E4E22092}">
      <dgm:prSet phldrT="[Text]" custT="1">
        <dgm:style>
          <a:lnRef idx="2">
            <a:schemeClr val="accent2">
              <a:shade val="15000"/>
            </a:schemeClr>
          </a:lnRef>
          <a:fillRef idx="1">
            <a:schemeClr val="accent2"/>
          </a:fillRef>
          <a:effectRef idx="0">
            <a:schemeClr val="accent2"/>
          </a:effectRef>
          <a:fontRef idx="minor">
            <a:schemeClr val="lt1"/>
          </a:fontRef>
        </dgm:style>
      </dgm:prSet>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US" sz="1100" kern="1200" dirty="0">
              <a:solidFill>
                <a:prstClr val="white"/>
              </a:solidFill>
              <a:latin typeface="Calibri" panose="020F0502020204030204"/>
              <a:ea typeface="+mn-ea"/>
              <a:cs typeface="+mn-cs"/>
            </a:rPr>
            <a:t>Build Model to classify all Pantip posts and comments</a:t>
          </a:r>
        </a:p>
      </dgm:t>
    </dgm:pt>
    <dgm:pt modelId="{2AB2DFD4-5586-4C8F-8953-1167206E6F0E}" type="parTrans" cxnId="{34E36EBE-E818-4B90-A5B8-1FF4CD1ABF7B}">
      <dgm:prSet/>
      <dgm:spPr/>
      <dgm:t>
        <a:bodyPr/>
        <a:lstStyle/>
        <a:p>
          <a:endParaRPr lang="en-US" sz="1200"/>
        </a:p>
      </dgm:t>
    </dgm:pt>
    <dgm:pt modelId="{D2401ECE-F370-4EB4-95DD-B1127F7F1246}" type="sibTrans" cxnId="{34E36EBE-E818-4B90-A5B8-1FF4CD1ABF7B}">
      <dgm:prSet/>
      <dgm:spPr/>
      <dgm:t>
        <a:bodyPr/>
        <a:lstStyle/>
        <a:p>
          <a:endParaRPr lang="en-US" sz="1200"/>
        </a:p>
      </dgm:t>
    </dgm:pt>
    <dgm:pt modelId="{ED4AAED0-5D8E-481F-8098-1445447C29F1}">
      <dgm:prSet phldrT="[Text]" custT="1"/>
      <dgm:spPr/>
      <dgm:t>
        <a:bodyPr/>
        <a:lstStyle/>
        <a:p>
          <a:r>
            <a:rPr lang="en-US" sz="1100" dirty="0"/>
            <a:t>Build Model to classify posts and comments of social media partners</a:t>
          </a:r>
        </a:p>
      </dgm:t>
    </dgm:pt>
    <dgm:pt modelId="{CD336A35-F6E6-4316-8822-187F560FD962}" type="parTrans" cxnId="{D0643938-DB1C-45C8-BE99-736C7B543511}">
      <dgm:prSet/>
      <dgm:spPr/>
      <dgm:t>
        <a:bodyPr/>
        <a:lstStyle/>
        <a:p>
          <a:endParaRPr lang="en-US" sz="1200"/>
        </a:p>
      </dgm:t>
    </dgm:pt>
    <dgm:pt modelId="{DA235A66-D749-4A78-A095-C35EC12291DF}" type="sibTrans" cxnId="{D0643938-DB1C-45C8-BE99-736C7B543511}">
      <dgm:prSet/>
      <dgm:spPr/>
      <dgm:t>
        <a:bodyPr/>
        <a:lstStyle/>
        <a:p>
          <a:endParaRPr lang="en-US" sz="1200"/>
        </a:p>
      </dgm:t>
    </dgm:pt>
    <dgm:pt modelId="{0208BD32-9CA7-44DF-B7C0-0EC3FB3A710F}">
      <dgm:prSet phldrT="[Text]" custT="1"/>
      <dgm:spPr/>
      <dgm:t>
        <a:bodyPr/>
        <a:lstStyle/>
        <a:p>
          <a:r>
            <a:rPr lang="en-US" sz="1100" dirty="0"/>
            <a:t>Build Model to classify distinct person instead of posts or comments of social media partners</a:t>
          </a:r>
        </a:p>
      </dgm:t>
    </dgm:pt>
    <dgm:pt modelId="{C7D242AB-5204-4E37-AE7A-3BBADA380620}" type="parTrans" cxnId="{BCA786AB-3F96-497C-9850-F18F61B05678}">
      <dgm:prSet/>
      <dgm:spPr/>
      <dgm:t>
        <a:bodyPr/>
        <a:lstStyle/>
        <a:p>
          <a:endParaRPr lang="en-US" sz="1200"/>
        </a:p>
      </dgm:t>
    </dgm:pt>
    <dgm:pt modelId="{AC5D888B-C80E-4471-B129-32EC7D032258}" type="sibTrans" cxnId="{BCA786AB-3F96-497C-9850-F18F61B05678}">
      <dgm:prSet/>
      <dgm:spPr/>
      <dgm:t>
        <a:bodyPr/>
        <a:lstStyle/>
        <a:p>
          <a:endParaRPr lang="en-US" sz="1200"/>
        </a:p>
      </dgm:t>
    </dgm:pt>
    <dgm:pt modelId="{8BE6983F-BF8B-47EA-96A5-D20686EBD470}">
      <dgm:prSet phldrT="[Text]" custT="1"/>
      <dgm:spPr/>
      <dgm:t>
        <a:bodyPr/>
        <a:lstStyle/>
        <a:p>
          <a:r>
            <a:rPr lang="en-US" sz="1100" dirty="0"/>
            <a:t>Nationwide reporting, alert &amp; recommendation system for Suicidal Prevention</a:t>
          </a:r>
        </a:p>
      </dgm:t>
    </dgm:pt>
    <dgm:pt modelId="{E0E6B3D9-879D-4818-9822-21CCAC8A7FE3}" type="parTrans" cxnId="{7EBE7730-07CE-4599-BD8A-26F4CCEF7CF2}">
      <dgm:prSet/>
      <dgm:spPr/>
      <dgm:t>
        <a:bodyPr/>
        <a:lstStyle/>
        <a:p>
          <a:endParaRPr lang="en-US" sz="1200"/>
        </a:p>
      </dgm:t>
    </dgm:pt>
    <dgm:pt modelId="{3EF09507-9763-4F70-B97F-2B3C7CD84460}" type="sibTrans" cxnId="{7EBE7730-07CE-4599-BD8A-26F4CCEF7CF2}">
      <dgm:prSet/>
      <dgm:spPr/>
      <dgm:t>
        <a:bodyPr/>
        <a:lstStyle/>
        <a:p>
          <a:endParaRPr lang="en-US" sz="1200"/>
        </a:p>
      </dgm:t>
    </dgm:pt>
    <dgm:pt modelId="{3EE51BAD-EA6E-4627-90E9-3D74DE1AB649}" type="pres">
      <dgm:prSet presAssocID="{0FB45DC8-69EA-483F-ABDA-FA34F9427716}" presName="Name0" presStyleCnt="0">
        <dgm:presLayoutVars>
          <dgm:dir/>
          <dgm:animLvl val="lvl"/>
          <dgm:resizeHandles val="exact"/>
        </dgm:presLayoutVars>
      </dgm:prSet>
      <dgm:spPr/>
    </dgm:pt>
    <dgm:pt modelId="{14444DFC-8512-4DE1-B905-A4921459D518}" type="pres">
      <dgm:prSet presAssocID="{3B4E1D3E-7245-435D-A222-701F4F378D92}" presName="parTxOnly" presStyleLbl="node1" presStyleIdx="0" presStyleCnt="5" custScaleX="110944">
        <dgm:presLayoutVars>
          <dgm:chMax val="0"/>
          <dgm:chPref val="0"/>
          <dgm:bulletEnabled val="1"/>
        </dgm:presLayoutVars>
      </dgm:prSet>
      <dgm:spPr>
        <a:xfrm>
          <a:off x="4791" y="976821"/>
          <a:ext cx="2642008" cy="952555"/>
        </a:xfrm>
        <a:prstGeom prst="chevron">
          <a:avLst/>
        </a:prstGeom>
      </dgm:spPr>
    </dgm:pt>
    <dgm:pt modelId="{C4C8DD5D-F15B-4C7B-B6EB-33DB9E8AE818}" type="pres">
      <dgm:prSet presAssocID="{509DADFD-3C68-433C-921B-A6126044B0E9}" presName="parTxOnlySpace" presStyleCnt="0"/>
      <dgm:spPr/>
    </dgm:pt>
    <dgm:pt modelId="{DA7E7FC5-D309-426A-88FB-13EA1A4B5506}" type="pres">
      <dgm:prSet presAssocID="{2C17FE1A-8947-41C5-80C1-F771E4E22092}" presName="parTxOnly" presStyleLbl="node1" presStyleIdx="1" presStyleCnt="5">
        <dgm:presLayoutVars>
          <dgm:chMax val="0"/>
          <dgm:chPref val="0"/>
          <dgm:bulletEnabled val="1"/>
        </dgm:presLayoutVars>
      </dgm:prSet>
      <dgm:spPr>
        <a:xfrm>
          <a:off x="2408660" y="976821"/>
          <a:ext cx="2381389" cy="952555"/>
        </a:xfrm>
        <a:prstGeom prst="chevron">
          <a:avLst/>
        </a:prstGeom>
      </dgm:spPr>
    </dgm:pt>
    <dgm:pt modelId="{CCACBB5D-64E8-4F69-ADF8-EAD4E04D4A19}" type="pres">
      <dgm:prSet presAssocID="{D2401ECE-F370-4EB4-95DD-B1127F7F1246}" presName="parTxOnlySpace" presStyleCnt="0"/>
      <dgm:spPr/>
    </dgm:pt>
    <dgm:pt modelId="{9C7A48A8-F453-45EE-A20B-43933150F624}" type="pres">
      <dgm:prSet presAssocID="{ED4AAED0-5D8E-481F-8098-1445447C29F1}" presName="parTxOnly" presStyleLbl="node1" presStyleIdx="2" presStyleCnt="5">
        <dgm:presLayoutVars>
          <dgm:chMax val="0"/>
          <dgm:chPref val="0"/>
          <dgm:bulletEnabled val="1"/>
        </dgm:presLayoutVars>
      </dgm:prSet>
      <dgm:spPr/>
    </dgm:pt>
    <dgm:pt modelId="{1B111710-D746-4F74-ACDF-A25550CCD4F7}" type="pres">
      <dgm:prSet presAssocID="{DA235A66-D749-4A78-A095-C35EC12291DF}" presName="parTxOnlySpace" presStyleCnt="0"/>
      <dgm:spPr/>
    </dgm:pt>
    <dgm:pt modelId="{294B7617-8921-42FD-B187-719103C273D0}" type="pres">
      <dgm:prSet presAssocID="{0208BD32-9CA7-44DF-B7C0-0EC3FB3A710F}" presName="parTxOnly" presStyleLbl="node1" presStyleIdx="3" presStyleCnt="5">
        <dgm:presLayoutVars>
          <dgm:chMax val="0"/>
          <dgm:chPref val="0"/>
          <dgm:bulletEnabled val="1"/>
        </dgm:presLayoutVars>
      </dgm:prSet>
      <dgm:spPr/>
    </dgm:pt>
    <dgm:pt modelId="{F8FA9247-0C74-41FB-910C-16BA74FC5226}" type="pres">
      <dgm:prSet presAssocID="{AC5D888B-C80E-4471-B129-32EC7D032258}" presName="parTxOnlySpace" presStyleCnt="0"/>
      <dgm:spPr/>
    </dgm:pt>
    <dgm:pt modelId="{B4293602-3294-4509-B251-4B3B9AEA7367}" type="pres">
      <dgm:prSet presAssocID="{8BE6983F-BF8B-47EA-96A5-D20686EBD470}" presName="parTxOnly" presStyleLbl="node1" presStyleIdx="4" presStyleCnt="5">
        <dgm:presLayoutVars>
          <dgm:chMax val="0"/>
          <dgm:chPref val="0"/>
          <dgm:bulletEnabled val="1"/>
        </dgm:presLayoutVars>
      </dgm:prSet>
      <dgm:spPr/>
    </dgm:pt>
  </dgm:ptLst>
  <dgm:cxnLst>
    <dgm:cxn modelId="{199BB902-0524-4734-BA91-566E39725D1A}" type="presOf" srcId="{0FB45DC8-69EA-483F-ABDA-FA34F9427716}" destId="{3EE51BAD-EA6E-4627-90E9-3D74DE1AB649}" srcOrd="0" destOrd="0" presId="urn:microsoft.com/office/officeart/2005/8/layout/chevron1"/>
    <dgm:cxn modelId="{7EBE7730-07CE-4599-BD8A-26F4CCEF7CF2}" srcId="{0FB45DC8-69EA-483F-ABDA-FA34F9427716}" destId="{8BE6983F-BF8B-47EA-96A5-D20686EBD470}" srcOrd="4" destOrd="0" parTransId="{E0E6B3D9-879D-4818-9822-21CCAC8A7FE3}" sibTransId="{3EF09507-9763-4F70-B97F-2B3C7CD84460}"/>
    <dgm:cxn modelId="{24C99630-A103-4D3D-9E90-C219093D30CA}" type="presOf" srcId="{ED4AAED0-5D8E-481F-8098-1445447C29F1}" destId="{9C7A48A8-F453-45EE-A20B-43933150F624}" srcOrd="0" destOrd="0" presId="urn:microsoft.com/office/officeart/2005/8/layout/chevron1"/>
    <dgm:cxn modelId="{D0643938-DB1C-45C8-BE99-736C7B543511}" srcId="{0FB45DC8-69EA-483F-ABDA-FA34F9427716}" destId="{ED4AAED0-5D8E-481F-8098-1445447C29F1}" srcOrd="2" destOrd="0" parTransId="{CD336A35-F6E6-4316-8822-187F560FD962}" sibTransId="{DA235A66-D749-4A78-A095-C35EC12291DF}"/>
    <dgm:cxn modelId="{4BAF3F90-4016-4719-A6BA-742D18F3F41B}" type="presOf" srcId="{3B4E1D3E-7245-435D-A222-701F4F378D92}" destId="{14444DFC-8512-4DE1-B905-A4921459D518}" srcOrd="0" destOrd="0" presId="urn:microsoft.com/office/officeart/2005/8/layout/chevron1"/>
    <dgm:cxn modelId="{56381397-F0C6-497F-ABAD-2514C4376299}" type="presOf" srcId="{8BE6983F-BF8B-47EA-96A5-D20686EBD470}" destId="{B4293602-3294-4509-B251-4B3B9AEA7367}" srcOrd="0" destOrd="0" presId="urn:microsoft.com/office/officeart/2005/8/layout/chevron1"/>
    <dgm:cxn modelId="{BCA786AB-3F96-497C-9850-F18F61B05678}" srcId="{0FB45DC8-69EA-483F-ABDA-FA34F9427716}" destId="{0208BD32-9CA7-44DF-B7C0-0EC3FB3A710F}" srcOrd="3" destOrd="0" parTransId="{C7D242AB-5204-4E37-AE7A-3BBADA380620}" sibTransId="{AC5D888B-C80E-4471-B129-32EC7D032258}"/>
    <dgm:cxn modelId="{C4FC77B7-9803-4738-80EE-3BD678215B52}" type="presOf" srcId="{0208BD32-9CA7-44DF-B7C0-0EC3FB3A710F}" destId="{294B7617-8921-42FD-B187-719103C273D0}" srcOrd="0" destOrd="0" presId="urn:microsoft.com/office/officeart/2005/8/layout/chevron1"/>
    <dgm:cxn modelId="{3E770EBC-2BB2-4134-B53B-AD8D22D8A79D}" srcId="{0FB45DC8-69EA-483F-ABDA-FA34F9427716}" destId="{3B4E1D3E-7245-435D-A222-701F4F378D92}" srcOrd="0" destOrd="0" parTransId="{BE1D2FEC-03D6-4BFC-809F-A1AD78BB13EA}" sibTransId="{509DADFD-3C68-433C-921B-A6126044B0E9}"/>
    <dgm:cxn modelId="{34E36EBE-E818-4B90-A5B8-1FF4CD1ABF7B}" srcId="{0FB45DC8-69EA-483F-ABDA-FA34F9427716}" destId="{2C17FE1A-8947-41C5-80C1-F771E4E22092}" srcOrd="1" destOrd="0" parTransId="{2AB2DFD4-5586-4C8F-8953-1167206E6F0E}" sibTransId="{D2401ECE-F370-4EB4-95DD-B1127F7F1246}"/>
    <dgm:cxn modelId="{6C4C2ED1-3E95-4EE4-8A61-E2228666E9C9}" type="presOf" srcId="{2C17FE1A-8947-41C5-80C1-F771E4E22092}" destId="{DA7E7FC5-D309-426A-88FB-13EA1A4B5506}" srcOrd="0" destOrd="0" presId="urn:microsoft.com/office/officeart/2005/8/layout/chevron1"/>
    <dgm:cxn modelId="{0AC757E7-E8EB-4D7C-A010-541685C6BC6F}" type="presParOf" srcId="{3EE51BAD-EA6E-4627-90E9-3D74DE1AB649}" destId="{14444DFC-8512-4DE1-B905-A4921459D518}" srcOrd="0" destOrd="0" presId="urn:microsoft.com/office/officeart/2005/8/layout/chevron1"/>
    <dgm:cxn modelId="{35396CA3-43F5-4AD8-864D-509AE83B12B9}" type="presParOf" srcId="{3EE51BAD-EA6E-4627-90E9-3D74DE1AB649}" destId="{C4C8DD5D-F15B-4C7B-B6EB-33DB9E8AE818}" srcOrd="1" destOrd="0" presId="urn:microsoft.com/office/officeart/2005/8/layout/chevron1"/>
    <dgm:cxn modelId="{1DF8CB32-79B1-4B69-8E6A-A99DCFB3D773}" type="presParOf" srcId="{3EE51BAD-EA6E-4627-90E9-3D74DE1AB649}" destId="{DA7E7FC5-D309-426A-88FB-13EA1A4B5506}" srcOrd="2" destOrd="0" presId="urn:microsoft.com/office/officeart/2005/8/layout/chevron1"/>
    <dgm:cxn modelId="{165ED281-9931-4054-995F-65BB54612F62}" type="presParOf" srcId="{3EE51BAD-EA6E-4627-90E9-3D74DE1AB649}" destId="{CCACBB5D-64E8-4F69-ADF8-EAD4E04D4A19}" srcOrd="3" destOrd="0" presId="urn:microsoft.com/office/officeart/2005/8/layout/chevron1"/>
    <dgm:cxn modelId="{EDF2843D-E6C9-4B87-A953-77D5149DADBE}" type="presParOf" srcId="{3EE51BAD-EA6E-4627-90E9-3D74DE1AB649}" destId="{9C7A48A8-F453-45EE-A20B-43933150F624}" srcOrd="4" destOrd="0" presId="urn:microsoft.com/office/officeart/2005/8/layout/chevron1"/>
    <dgm:cxn modelId="{BCE7807E-0128-462A-8057-DB1E625438FF}" type="presParOf" srcId="{3EE51BAD-EA6E-4627-90E9-3D74DE1AB649}" destId="{1B111710-D746-4F74-ACDF-A25550CCD4F7}" srcOrd="5" destOrd="0" presId="urn:microsoft.com/office/officeart/2005/8/layout/chevron1"/>
    <dgm:cxn modelId="{FB20BFF2-7CC9-44A8-A90C-DDE073C19651}" type="presParOf" srcId="{3EE51BAD-EA6E-4627-90E9-3D74DE1AB649}" destId="{294B7617-8921-42FD-B187-719103C273D0}" srcOrd="6" destOrd="0" presId="urn:microsoft.com/office/officeart/2005/8/layout/chevron1"/>
    <dgm:cxn modelId="{F9202AD2-D81A-408F-A2D0-F9DC7F9ADE58}" type="presParOf" srcId="{3EE51BAD-EA6E-4627-90E9-3D74DE1AB649}" destId="{F8FA9247-0C74-41FB-910C-16BA74FC5226}" srcOrd="7" destOrd="0" presId="urn:microsoft.com/office/officeart/2005/8/layout/chevron1"/>
    <dgm:cxn modelId="{F4F9E68F-4030-4D1A-B8FB-33DABA2FEA17}" type="presParOf" srcId="{3EE51BAD-EA6E-4627-90E9-3D74DE1AB649}" destId="{B4293602-3294-4509-B251-4B3B9AEA736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44DFC-8512-4DE1-B905-A4921459D518}">
      <dsp:nvSpPr>
        <dsp:cNvPr id="0" name=""/>
        <dsp:cNvSpPr/>
      </dsp:nvSpPr>
      <dsp:spPr>
        <a:xfrm>
          <a:off x="4791" y="976821"/>
          <a:ext cx="2642008"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Pantip posts with “depression” tagging</a:t>
          </a:r>
        </a:p>
      </dsp:txBody>
      <dsp:txXfrm>
        <a:off x="481069" y="976821"/>
        <a:ext cx="1689453" cy="952555"/>
      </dsp:txXfrm>
    </dsp:sp>
    <dsp:sp modelId="{DA7E7FC5-D309-426A-88FB-13EA1A4B5506}">
      <dsp:nvSpPr>
        <dsp:cNvPr id="0" name=""/>
        <dsp:cNvSpPr/>
      </dsp:nvSpPr>
      <dsp:spPr>
        <a:xfrm>
          <a:off x="240866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all Pantip posts and comments</a:t>
          </a:r>
        </a:p>
      </dsp:txBody>
      <dsp:txXfrm>
        <a:off x="2884938" y="976821"/>
        <a:ext cx="1428834" cy="952555"/>
      </dsp:txXfrm>
    </dsp:sp>
    <dsp:sp modelId="{9C7A48A8-F453-45EE-A20B-43933150F624}">
      <dsp:nvSpPr>
        <dsp:cNvPr id="0" name=""/>
        <dsp:cNvSpPr/>
      </dsp:nvSpPr>
      <dsp:spPr>
        <a:xfrm>
          <a:off x="455191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posts and comments of social media partners</a:t>
          </a:r>
        </a:p>
      </dsp:txBody>
      <dsp:txXfrm>
        <a:off x="5028188" y="976821"/>
        <a:ext cx="1428834" cy="952555"/>
      </dsp:txXfrm>
    </dsp:sp>
    <dsp:sp modelId="{294B7617-8921-42FD-B187-719103C273D0}">
      <dsp:nvSpPr>
        <dsp:cNvPr id="0" name=""/>
        <dsp:cNvSpPr/>
      </dsp:nvSpPr>
      <dsp:spPr>
        <a:xfrm>
          <a:off x="669516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distinct person instead of posts or comments of social media partners</a:t>
          </a:r>
        </a:p>
      </dsp:txBody>
      <dsp:txXfrm>
        <a:off x="7171438" y="976821"/>
        <a:ext cx="1428834" cy="952555"/>
      </dsp:txXfrm>
    </dsp:sp>
    <dsp:sp modelId="{B4293602-3294-4509-B251-4B3B9AEA7367}">
      <dsp:nvSpPr>
        <dsp:cNvPr id="0" name=""/>
        <dsp:cNvSpPr/>
      </dsp:nvSpPr>
      <dsp:spPr>
        <a:xfrm>
          <a:off x="883841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Nationwide reporting, alert &amp; recommendation system for Suicidal Prevention</a:t>
          </a:r>
        </a:p>
      </dsp:txBody>
      <dsp:txXfrm>
        <a:off x="9314688" y="976821"/>
        <a:ext cx="1428834" cy="952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44DFC-8512-4DE1-B905-A4921459D518}">
      <dsp:nvSpPr>
        <dsp:cNvPr id="0" name=""/>
        <dsp:cNvSpPr/>
      </dsp:nvSpPr>
      <dsp:spPr>
        <a:xfrm>
          <a:off x="9865" y="0"/>
          <a:ext cx="5897294" cy="126889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Build Model to classify Pantip posts with “depression” tagging</a:t>
          </a:r>
        </a:p>
      </dsp:txBody>
      <dsp:txXfrm>
        <a:off x="644313" y="0"/>
        <a:ext cx="4628398" cy="1268896"/>
      </dsp:txXfrm>
    </dsp:sp>
    <dsp:sp modelId="{9C7A48A8-F453-45EE-A20B-43933150F624}">
      <dsp:nvSpPr>
        <dsp:cNvPr id="0" name=""/>
        <dsp:cNvSpPr/>
      </dsp:nvSpPr>
      <dsp:spPr>
        <a:xfrm>
          <a:off x="5327296" y="0"/>
          <a:ext cx="5897294" cy="126889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Test the built Model with </a:t>
          </a:r>
          <a:r>
            <a:rPr lang="en-US" sz="2800" kern="1200" dirty="0" err="1"/>
            <a:t>Alljit</a:t>
          </a:r>
          <a:r>
            <a:rPr lang="en-US" sz="2800" kern="1200" dirty="0"/>
            <a:t> YouTube Channel Comments</a:t>
          </a:r>
        </a:p>
      </dsp:txBody>
      <dsp:txXfrm>
        <a:off x="5961744" y="0"/>
        <a:ext cx="4628398" cy="1268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44DFC-8512-4DE1-B905-A4921459D518}">
      <dsp:nvSpPr>
        <dsp:cNvPr id="0" name=""/>
        <dsp:cNvSpPr/>
      </dsp:nvSpPr>
      <dsp:spPr>
        <a:xfrm>
          <a:off x="4791" y="976821"/>
          <a:ext cx="2642008" cy="952555"/>
        </a:xfrm>
        <a:prstGeom prst="chevron">
          <a:avLst/>
        </a:prstGeom>
        <a:solidFill>
          <a:schemeClr val="accent2"/>
        </a:solidFill>
        <a:ln w="12700" cap="flat" cmpd="sng" algn="ctr">
          <a:solidFill>
            <a:schemeClr val="accent2">
              <a:shade val="15000"/>
            </a:scheme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more Model to classify Pantip posts with all tagging related to mental health and label the data with certified psychiatrist</a:t>
          </a:r>
        </a:p>
      </dsp:txBody>
      <dsp:txXfrm>
        <a:off x="481069" y="976821"/>
        <a:ext cx="1689453" cy="952555"/>
      </dsp:txXfrm>
    </dsp:sp>
    <dsp:sp modelId="{DA7E7FC5-D309-426A-88FB-13EA1A4B5506}">
      <dsp:nvSpPr>
        <dsp:cNvPr id="0" name=""/>
        <dsp:cNvSpPr/>
      </dsp:nvSpPr>
      <dsp:spPr>
        <a:xfrm>
          <a:off x="2408660" y="976821"/>
          <a:ext cx="2381389" cy="952555"/>
        </a:xfrm>
        <a:prstGeom prst="chevron">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Calibri" panose="020F0502020204030204"/>
              <a:ea typeface="+mn-ea"/>
              <a:cs typeface="+mn-cs"/>
            </a:rPr>
            <a:t>Build Model to classify all Pantip posts and comments</a:t>
          </a:r>
        </a:p>
      </dsp:txBody>
      <dsp:txXfrm>
        <a:off x="2884938" y="976821"/>
        <a:ext cx="1428834" cy="952555"/>
      </dsp:txXfrm>
    </dsp:sp>
    <dsp:sp modelId="{9C7A48A8-F453-45EE-A20B-43933150F624}">
      <dsp:nvSpPr>
        <dsp:cNvPr id="0" name=""/>
        <dsp:cNvSpPr/>
      </dsp:nvSpPr>
      <dsp:spPr>
        <a:xfrm>
          <a:off x="455191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posts and comments of social media partners</a:t>
          </a:r>
        </a:p>
      </dsp:txBody>
      <dsp:txXfrm>
        <a:off x="5028188" y="976821"/>
        <a:ext cx="1428834" cy="952555"/>
      </dsp:txXfrm>
    </dsp:sp>
    <dsp:sp modelId="{294B7617-8921-42FD-B187-719103C273D0}">
      <dsp:nvSpPr>
        <dsp:cNvPr id="0" name=""/>
        <dsp:cNvSpPr/>
      </dsp:nvSpPr>
      <dsp:spPr>
        <a:xfrm>
          <a:off x="669516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Build Model to classify distinct person instead of posts or comments of social media partners</a:t>
          </a:r>
        </a:p>
      </dsp:txBody>
      <dsp:txXfrm>
        <a:off x="7171438" y="976821"/>
        <a:ext cx="1428834" cy="952555"/>
      </dsp:txXfrm>
    </dsp:sp>
    <dsp:sp modelId="{B4293602-3294-4509-B251-4B3B9AEA7367}">
      <dsp:nvSpPr>
        <dsp:cNvPr id="0" name=""/>
        <dsp:cNvSpPr/>
      </dsp:nvSpPr>
      <dsp:spPr>
        <a:xfrm>
          <a:off x="8838410" y="976821"/>
          <a:ext cx="2381389" cy="9525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Nationwide reporting, alert &amp; recommendation system for Suicidal Prevention</a:t>
          </a:r>
        </a:p>
      </dsp:txBody>
      <dsp:txXfrm>
        <a:off x="9314688" y="976821"/>
        <a:ext cx="1428834" cy="9525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EAC3D-2941-4AC4-86B3-3ADE06E19CEC}"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768F4-FEC3-46FF-9D95-924C198E71CE}" type="slidenum">
              <a:rPr lang="en-US" smtClean="0"/>
              <a:t>‹#›</a:t>
            </a:fld>
            <a:endParaRPr lang="en-US"/>
          </a:p>
        </p:txBody>
      </p:sp>
    </p:spTree>
    <p:extLst>
      <p:ext uri="{BB962C8B-B14F-4D97-AF65-F5344CB8AC3E}">
        <p14:creationId xmlns:p14="http://schemas.microsoft.com/office/powerpoint/2010/main" val="2609088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 label the data</a:t>
            </a:r>
          </a:p>
        </p:txBody>
      </p:sp>
      <p:sp>
        <p:nvSpPr>
          <p:cNvPr id="4" name="Slide Number Placeholder 3"/>
          <p:cNvSpPr>
            <a:spLocks noGrp="1"/>
          </p:cNvSpPr>
          <p:nvPr>
            <p:ph type="sldNum" sz="quarter" idx="5"/>
          </p:nvPr>
        </p:nvSpPr>
        <p:spPr/>
        <p:txBody>
          <a:bodyPr/>
          <a:lstStyle/>
          <a:p>
            <a:fld id="{5A3768F4-FEC3-46FF-9D95-924C198E71CE}" type="slidenum">
              <a:rPr lang="en-US" smtClean="0"/>
              <a:t>17</a:t>
            </a:fld>
            <a:endParaRPr lang="en-US"/>
          </a:p>
        </p:txBody>
      </p:sp>
    </p:spTree>
    <p:extLst>
      <p:ext uri="{BB962C8B-B14F-4D97-AF65-F5344CB8AC3E}">
        <p14:creationId xmlns:p14="http://schemas.microsoft.com/office/powerpoint/2010/main" val="3517901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number</a:t>
            </a:r>
          </a:p>
        </p:txBody>
      </p:sp>
      <p:sp>
        <p:nvSpPr>
          <p:cNvPr id="4" name="Slide Number Placeholder 3"/>
          <p:cNvSpPr>
            <a:spLocks noGrp="1"/>
          </p:cNvSpPr>
          <p:nvPr>
            <p:ph type="sldNum" sz="quarter" idx="5"/>
          </p:nvPr>
        </p:nvSpPr>
        <p:spPr/>
        <p:txBody>
          <a:bodyPr/>
          <a:lstStyle/>
          <a:p>
            <a:fld id="{5A3768F4-FEC3-46FF-9D95-924C198E71CE}" type="slidenum">
              <a:rPr lang="en-US" smtClean="0"/>
              <a:t>23</a:t>
            </a:fld>
            <a:endParaRPr lang="en-US"/>
          </a:p>
        </p:txBody>
      </p:sp>
    </p:spTree>
    <p:extLst>
      <p:ext uri="{BB962C8B-B14F-4D97-AF65-F5344CB8AC3E}">
        <p14:creationId xmlns:p14="http://schemas.microsoft.com/office/powerpoint/2010/main" val="238620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informative. Just talk about the most word instead of bar chart.</a:t>
            </a:r>
          </a:p>
        </p:txBody>
      </p:sp>
      <p:sp>
        <p:nvSpPr>
          <p:cNvPr id="4" name="Slide Number Placeholder 3"/>
          <p:cNvSpPr>
            <a:spLocks noGrp="1"/>
          </p:cNvSpPr>
          <p:nvPr>
            <p:ph type="sldNum" sz="quarter" idx="5"/>
          </p:nvPr>
        </p:nvSpPr>
        <p:spPr/>
        <p:txBody>
          <a:bodyPr/>
          <a:lstStyle/>
          <a:p>
            <a:fld id="{5A3768F4-FEC3-46FF-9D95-924C198E71CE}" type="slidenum">
              <a:rPr lang="en-US" smtClean="0"/>
              <a:t>26</a:t>
            </a:fld>
            <a:endParaRPr lang="en-US"/>
          </a:p>
        </p:txBody>
      </p:sp>
    </p:spTree>
    <p:extLst>
      <p:ext uri="{BB962C8B-B14F-4D97-AF65-F5344CB8AC3E}">
        <p14:creationId xmlns:p14="http://schemas.microsoft.com/office/powerpoint/2010/main" val="345689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5697-2A06-B0F1-B85A-0257DC40F4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225D20-E9A4-F0A1-D3E2-CD331BB4C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D9CD99-0250-580E-A5EF-89E5ED77F01B}"/>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4C7B52C6-12DC-8725-7594-26DCCA045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0A700-B43C-3B1C-7D45-6A85DAC2D912}"/>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468796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34B6-A837-1471-DCFB-9F99F01CC5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DC739-6DD6-956C-FE20-D6193AFD95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BE012-DD33-EBD5-EE83-275072BE7E58}"/>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E1D74644-C4C5-310D-EE36-56EDD492E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ED38F-A4E9-947C-6861-5A555E465083}"/>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65019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73A00-FE3D-5809-0E18-480D3C67BA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302B8E-5CF0-2916-F00F-CB63A4C278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62924-32DF-CA9B-A90D-264018053F9B}"/>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5D1EB1AA-7820-51E7-882A-33E34C85A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68F93-D340-9502-DA77-B381BEEE72B1}"/>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96208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BE16-BEE4-6485-6DC4-62B681B4D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B6351A-6B3E-8D3D-6505-EC0FCEDD2E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C986B-5875-8313-D664-064316579B80}"/>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16EB95BD-615C-E108-F4FB-037351365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84C2A-7F55-793C-1F33-52CED20AC979}"/>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113929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73B6-F516-DF6B-DAAC-85C26C70F6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75289B-EC6C-7254-7330-5B317CF49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B5D5D-C1CC-EBF9-618F-302AD581A3D4}"/>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24D69CD2-ECB0-68BE-FD27-1A1F971FB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13020-CA7E-102B-A477-9564F5B0C9FE}"/>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369908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77B9-0D4D-BAF7-8EF4-01F251022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18E63-0BC2-7DA0-1DB4-C0910C8C0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61B435-4033-4A58-3260-811C3965C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7B73FE-4DF8-AA08-97FF-BC213FF3860A}"/>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6" name="Footer Placeholder 5">
            <a:extLst>
              <a:ext uri="{FF2B5EF4-FFF2-40B4-BE49-F238E27FC236}">
                <a16:creationId xmlns:a16="http://schemas.microsoft.com/office/drawing/2014/main" id="{1CA06B1F-B807-EF3F-1E05-001D23146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5C19D-5A19-C405-4CCB-E38552B0F665}"/>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85095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C0D3-E6D0-4A93-47AB-EC3DD2D402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8BDF9-1FC0-3BA7-79C0-2DC02FD002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5FA8F4-5BAA-7B66-6A53-07E4535C60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E3CB2E-F7A3-3E44-11FC-18696378A8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8670CB-4265-4672-A2C0-ADA9D211E1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3A66EF-1301-E2E8-D5DF-50FF420C78FE}"/>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8" name="Footer Placeholder 7">
            <a:extLst>
              <a:ext uri="{FF2B5EF4-FFF2-40B4-BE49-F238E27FC236}">
                <a16:creationId xmlns:a16="http://schemas.microsoft.com/office/drawing/2014/main" id="{94ED9594-DBE1-DBF4-10C2-A3299871FC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CE0BEA-1786-1DAF-5BC1-FE9E5670B7A5}"/>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3513466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232E-42DE-9812-9F27-2B7B6F256D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E54F34-EFFE-0C0B-F4ED-72CEA6BE4DAD}"/>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4" name="Footer Placeholder 3">
            <a:extLst>
              <a:ext uri="{FF2B5EF4-FFF2-40B4-BE49-F238E27FC236}">
                <a16:creationId xmlns:a16="http://schemas.microsoft.com/office/drawing/2014/main" id="{909D3707-7578-3A74-88E3-B862A31A4A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28B5D-05D1-5062-CE0D-02C3B9738DA9}"/>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44949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D5781-57FC-1F7B-3E8C-477CF2455F9C}"/>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3" name="Footer Placeholder 2">
            <a:extLst>
              <a:ext uri="{FF2B5EF4-FFF2-40B4-BE49-F238E27FC236}">
                <a16:creationId xmlns:a16="http://schemas.microsoft.com/office/drawing/2014/main" id="{6B91AD09-3688-B257-4E10-22A58CE245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232A15-B63E-03D6-DE71-FF605DFE0438}"/>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728989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3B68-195B-8958-62C3-2F4DA28BE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1EB6F5-52D2-2F1C-9BDC-D8869E1A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5730A7-CFEA-CBAE-6655-2F3967C01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AAE18-6EAD-8CCF-2EDE-915E08B6B071}"/>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6" name="Footer Placeholder 5">
            <a:extLst>
              <a:ext uri="{FF2B5EF4-FFF2-40B4-BE49-F238E27FC236}">
                <a16:creationId xmlns:a16="http://schemas.microsoft.com/office/drawing/2014/main" id="{F7961ACB-8943-1B26-A6BD-30392081D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C7736-12BC-79F6-E2AD-E2CF8C494346}"/>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220776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488A-AF87-24CE-ADEA-73171A44C4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990AC-ECFD-9EE5-7B46-798C3489E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FE6CD-E727-7624-4785-9826C5934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49FCF-AB63-BFBF-A2D5-B552ADC898F2}"/>
              </a:ext>
            </a:extLst>
          </p:cNvPr>
          <p:cNvSpPr>
            <a:spLocks noGrp="1"/>
          </p:cNvSpPr>
          <p:nvPr>
            <p:ph type="dt" sz="half" idx="10"/>
          </p:nvPr>
        </p:nvSpPr>
        <p:spPr/>
        <p:txBody>
          <a:bodyPr/>
          <a:lstStyle/>
          <a:p>
            <a:fld id="{3BAD9E67-397D-4DA9-B272-86C791C9335D}" type="datetimeFigureOut">
              <a:rPr lang="en-US" smtClean="0"/>
              <a:t>12/22/2023</a:t>
            </a:fld>
            <a:endParaRPr lang="en-US"/>
          </a:p>
        </p:txBody>
      </p:sp>
      <p:sp>
        <p:nvSpPr>
          <p:cNvPr id="6" name="Footer Placeholder 5">
            <a:extLst>
              <a:ext uri="{FF2B5EF4-FFF2-40B4-BE49-F238E27FC236}">
                <a16:creationId xmlns:a16="http://schemas.microsoft.com/office/drawing/2014/main" id="{F2BCC032-20AD-7DCA-E0A1-956EE3BB7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C8A9C8-DFDC-A357-F3BF-5DC780D85750}"/>
              </a:ext>
            </a:extLst>
          </p:cNvPr>
          <p:cNvSpPr>
            <a:spLocks noGrp="1"/>
          </p:cNvSpPr>
          <p:nvPr>
            <p:ph type="sldNum" sz="quarter" idx="12"/>
          </p:nvPr>
        </p:nvSpPr>
        <p:spPr/>
        <p:txBody>
          <a:bodyPr/>
          <a:lstStyle/>
          <a:p>
            <a:fld id="{8C023688-5B4A-4A11-B3E3-1924C1649C10}" type="slidenum">
              <a:rPr lang="en-US" smtClean="0"/>
              <a:t>‹#›</a:t>
            </a:fld>
            <a:endParaRPr lang="en-US"/>
          </a:p>
        </p:txBody>
      </p:sp>
    </p:spTree>
    <p:extLst>
      <p:ext uri="{BB962C8B-B14F-4D97-AF65-F5344CB8AC3E}">
        <p14:creationId xmlns:p14="http://schemas.microsoft.com/office/powerpoint/2010/main" val="3941872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EEB62F-0D08-3AA2-FC27-2395609EF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A4E83-E270-588F-44F2-699329000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C410F-F308-D828-8D01-F5F13EB2A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D9E67-397D-4DA9-B272-86C791C9335D}" type="datetimeFigureOut">
              <a:rPr lang="en-US" smtClean="0"/>
              <a:t>12/22/2023</a:t>
            </a:fld>
            <a:endParaRPr lang="en-US"/>
          </a:p>
        </p:txBody>
      </p:sp>
      <p:sp>
        <p:nvSpPr>
          <p:cNvPr id="5" name="Footer Placeholder 4">
            <a:extLst>
              <a:ext uri="{FF2B5EF4-FFF2-40B4-BE49-F238E27FC236}">
                <a16:creationId xmlns:a16="http://schemas.microsoft.com/office/drawing/2014/main" id="{7D7F96F0-A2F7-FF6C-F04B-9A54E55CF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DD4EA8-C2FB-F3B2-55C6-DB985C58F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23688-5B4A-4A11-B3E3-1924C1649C10}" type="slidenum">
              <a:rPr lang="en-US" smtClean="0"/>
              <a:t>‹#›</a:t>
            </a:fld>
            <a:endParaRPr lang="en-US"/>
          </a:p>
        </p:txBody>
      </p:sp>
    </p:spTree>
    <p:extLst>
      <p:ext uri="{BB962C8B-B14F-4D97-AF65-F5344CB8AC3E}">
        <p14:creationId xmlns:p14="http://schemas.microsoft.com/office/powerpoint/2010/main" val="3606871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0.png"/><Relationship Id="rId5" Type="http://schemas.openxmlformats.org/officeDocument/2006/relationships/diagramColors" Target="../diagrams/colors2.xml"/><Relationship Id="rId10"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8.png"/><Relationship Id="rId4" Type="http://schemas.openxmlformats.org/officeDocument/2006/relationships/diagramQuickStyle" Target="../diagrams/quickStyle3.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A5-CED9-92CA-4C09-F43A31457649}"/>
              </a:ext>
            </a:extLst>
          </p:cNvPr>
          <p:cNvSpPr>
            <a:spLocks noGrp="1"/>
          </p:cNvSpPr>
          <p:nvPr>
            <p:ph type="ctrTitle"/>
          </p:nvPr>
        </p:nvSpPr>
        <p:spPr/>
        <p:txBody>
          <a:bodyPr/>
          <a:lstStyle/>
          <a:p>
            <a:r>
              <a:rPr lang="en-US" b="1" dirty="0">
                <a:solidFill>
                  <a:schemeClr val="accent1"/>
                </a:solidFill>
              </a:rPr>
              <a:t>Suicidal Thought Detection Project</a:t>
            </a:r>
          </a:p>
        </p:txBody>
      </p:sp>
      <p:sp>
        <p:nvSpPr>
          <p:cNvPr id="3" name="Subtitle 2">
            <a:extLst>
              <a:ext uri="{FF2B5EF4-FFF2-40B4-BE49-F238E27FC236}">
                <a16:creationId xmlns:a16="http://schemas.microsoft.com/office/drawing/2014/main" id="{A54C6E12-6121-ACAD-5B9B-A3E504BC3BE9}"/>
              </a:ext>
            </a:extLst>
          </p:cNvPr>
          <p:cNvSpPr>
            <a:spLocks noGrp="1"/>
          </p:cNvSpPr>
          <p:nvPr>
            <p:ph type="subTitle" idx="1"/>
          </p:nvPr>
        </p:nvSpPr>
        <p:spPr/>
        <p:txBody>
          <a:bodyPr>
            <a:normAutofit lnSpcReduction="10000"/>
          </a:bodyPr>
          <a:lstStyle/>
          <a:p>
            <a:endParaRPr lang="en-US" dirty="0"/>
          </a:p>
          <a:p>
            <a:r>
              <a:rPr lang="en-US" b="1" dirty="0"/>
              <a:t>By Alljit</a:t>
            </a:r>
          </a:p>
          <a:p>
            <a:r>
              <a:rPr lang="en-US" dirty="0"/>
              <a:t>Kamlarp Satchavarodom</a:t>
            </a:r>
          </a:p>
          <a:p>
            <a:r>
              <a:rPr lang="en-US" dirty="0"/>
              <a:t>21 Dec 2023</a:t>
            </a:r>
          </a:p>
        </p:txBody>
      </p:sp>
      <p:sp>
        <p:nvSpPr>
          <p:cNvPr id="4" name="TextBox 3">
            <a:extLst>
              <a:ext uri="{FF2B5EF4-FFF2-40B4-BE49-F238E27FC236}">
                <a16:creationId xmlns:a16="http://schemas.microsoft.com/office/drawing/2014/main" id="{12973205-3572-03A7-1C8E-CFEB0E89D134}"/>
              </a:ext>
            </a:extLst>
          </p:cNvPr>
          <p:cNvSpPr txBox="1"/>
          <p:nvPr/>
        </p:nvSpPr>
        <p:spPr>
          <a:xfrm>
            <a:off x="116987" y="6136718"/>
            <a:ext cx="12075013" cy="646331"/>
          </a:xfrm>
          <a:prstGeom prst="rect">
            <a:avLst/>
          </a:prstGeom>
          <a:noFill/>
        </p:spPr>
        <p:txBody>
          <a:bodyPr wrap="square" rtlCol="0">
            <a:spAutoFit/>
          </a:bodyPr>
          <a:lstStyle/>
          <a:p>
            <a:r>
              <a:rPr lang="en-US" b="1" dirty="0"/>
              <a:t>Disclaimer: </a:t>
            </a:r>
          </a:p>
          <a:p>
            <a:r>
              <a:rPr lang="en-US" dirty="0"/>
              <a:t>This presentation has the content of suicidal. If you feel inconvenient, you are free to leave the room before the presentation</a:t>
            </a:r>
          </a:p>
        </p:txBody>
      </p:sp>
    </p:spTree>
    <p:extLst>
      <p:ext uri="{BB962C8B-B14F-4D97-AF65-F5344CB8AC3E}">
        <p14:creationId xmlns:p14="http://schemas.microsoft.com/office/powerpoint/2010/main" val="3718822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Roadmap &amp; Proof of Concept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our data </a:t>
            </a:r>
            <a:r>
              <a:rPr lang="en-US" sz="3200" b="1" dirty="0">
                <a:solidFill>
                  <a:schemeClr val="accent2"/>
                </a:solidFill>
              </a:rPr>
              <a:t>roadmap</a:t>
            </a:r>
            <a:r>
              <a:rPr lang="en-US" sz="3200" b="1" dirty="0"/>
              <a:t> to solve this problem? We will think big.</a:t>
            </a:r>
          </a:p>
        </p:txBody>
      </p:sp>
      <p:graphicFrame>
        <p:nvGraphicFramePr>
          <p:cNvPr id="13" name="Diagram 12">
            <a:extLst>
              <a:ext uri="{FF2B5EF4-FFF2-40B4-BE49-F238E27FC236}">
                <a16:creationId xmlns:a16="http://schemas.microsoft.com/office/drawing/2014/main" id="{D701316A-2615-2F54-ED3B-FD2E0F003BBD}"/>
              </a:ext>
            </a:extLst>
          </p:cNvPr>
          <p:cNvGraphicFramePr/>
          <p:nvPr>
            <p:extLst>
              <p:ext uri="{D42A27DB-BD31-4B8C-83A1-F6EECF244321}">
                <p14:modId xmlns:p14="http://schemas.microsoft.com/office/powerpoint/2010/main" val="4210312358"/>
              </p:ext>
            </p:extLst>
          </p:nvPr>
        </p:nvGraphicFramePr>
        <p:xfrm>
          <a:off x="377687" y="1895061"/>
          <a:ext cx="11224591" cy="2906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4" descr="Social Media Icons Ultimate by KILATECH | Shopify App Store">
            <a:extLst>
              <a:ext uri="{FF2B5EF4-FFF2-40B4-BE49-F238E27FC236}">
                <a16:creationId xmlns:a16="http://schemas.microsoft.com/office/drawing/2014/main" id="{78E9D8F6-613A-D5B2-5AC1-725A438570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21063" r="20724" b="20773"/>
          <a:stretch/>
        </p:blipFill>
        <p:spPr bwMode="auto">
          <a:xfrm>
            <a:off x="5318588" y="5472740"/>
            <a:ext cx="1278196" cy="1265582"/>
          </a:xfrm>
          <a:prstGeom prst="rect">
            <a:avLst/>
          </a:prstGeom>
          <a:noFill/>
          <a:extLst>
            <a:ext uri="{909E8E84-426E-40DD-AFC4-6F175D3DCCD1}">
              <a14:hiddenFill xmlns:a14="http://schemas.microsoft.com/office/drawing/2010/main">
                <a:solidFill>
                  <a:srgbClr val="FFFFFF"/>
                </a:solidFill>
              </a14:hiddenFill>
            </a:ext>
          </a:extLst>
        </p:spPr>
      </p:pic>
      <p:sp>
        <p:nvSpPr>
          <p:cNvPr id="16" name="Speech Bubble: Rectangle with Corners Rounded 15">
            <a:extLst>
              <a:ext uri="{FF2B5EF4-FFF2-40B4-BE49-F238E27FC236}">
                <a16:creationId xmlns:a16="http://schemas.microsoft.com/office/drawing/2014/main" id="{64D92466-2529-9554-E228-BB5A5EBCE9C6}"/>
              </a:ext>
            </a:extLst>
          </p:cNvPr>
          <p:cNvSpPr/>
          <p:nvPr/>
        </p:nvSpPr>
        <p:spPr>
          <a:xfrm>
            <a:off x="457199" y="4445214"/>
            <a:ext cx="1851285" cy="846165"/>
          </a:xfrm>
          <a:prstGeom prst="wedgeRoundRectCallout">
            <a:avLst>
              <a:gd name="adj1" fmla="val -12581"/>
              <a:gd name="adj2" fmla="val -77058"/>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Only the post with  “Depression” category tagging</a:t>
            </a:r>
          </a:p>
        </p:txBody>
      </p:sp>
      <p:pic>
        <p:nvPicPr>
          <p:cNvPr id="17" name="Picture 16">
            <a:extLst>
              <a:ext uri="{FF2B5EF4-FFF2-40B4-BE49-F238E27FC236}">
                <a16:creationId xmlns:a16="http://schemas.microsoft.com/office/drawing/2014/main" id="{F2E32FA8-9456-ACB0-00A1-79214B279931}"/>
              </a:ext>
            </a:extLst>
          </p:cNvPr>
          <p:cNvPicPr>
            <a:picLocks noChangeAspect="1"/>
          </p:cNvPicPr>
          <p:nvPr/>
        </p:nvPicPr>
        <p:blipFill>
          <a:blip r:embed="rId8"/>
          <a:stretch>
            <a:fillRect/>
          </a:stretch>
        </p:blipFill>
        <p:spPr>
          <a:xfrm>
            <a:off x="7391721" y="4260573"/>
            <a:ext cx="1212574" cy="1212574"/>
          </a:xfrm>
          <a:prstGeom prst="rect">
            <a:avLst/>
          </a:prstGeom>
        </p:spPr>
      </p:pic>
      <p:grpSp>
        <p:nvGrpSpPr>
          <p:cNvPr id="22" name="Group 21">
            <a:extLst>
              <a:ext uri="{FF2B5EF4-FFF2-40B4-BE49-F238E27FC236}">
                <a16:creationId xmlns:a16="http://schemas.microsoft.com/office/drawing/2014/main" id="{6FC9E323-60B6-4B95-0136-B051C033E181}"/>
              </a:ext>
            </a:extLst>
          </p:cNvPr>
          <p:cNvGrpSpPr/>
          <p:nvPr/>
        </p:nvGrpSpPr>
        <p:grpSpPr>
          <a:xfrm>
            <a:off x="2920904" y="4445215"/>
            <a:ext cx="1370960" cy="893029"/>
            <a:chOff x="3098017" y="4570507"/>
            <a:chExt cx="1146313" cy="748748"/>
          </a:xfrm>
        </p:grpSpPr>
        <p:sp>
          <p:nvSpPr>
            <p:cNvPr id="19" name="Speech Bubble: Rectangle with Corners Rounded 18">
              <a:extLst>
                <a:ext uri="{FF2B5EF4-FFF2-40B4-BE49-F238E27FC236}">
                  <a16:creationId xmlns:a16="http://schemas.microsoft.com/office/drawing/2014/main" id="{7359F205-9F82-1485-202C-8535AAC430FA}"/>
                </a:ext>
              </a:extLst>
            </p:cNvPr>
            <p:cNvSpPr/>
            <p:nvPr/>
          </p:nvSpPr>
          <p:spPr>
            <a:xfrm>
              <a:off x="3098017" y="45705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with Corners Rounded 19">
              <a:extLst>
                <a:ext uri="{FF2B5EF4-FFF2-40B4-BE49-F238E27FC236}">
                  <a16:creationId xmlns:a16="http://schemas.microsoft.com/office/drawing/2014/main" id="{64CB1AC3-2303-B403-D7F7-253F89CB2FE3}"/>
                </a:ext>
              </a:extLst>
            </p:cNvPr>
            <p:cNvSpPr/>
            <p:nvPr/>
          </p:nvSpPr>
          <p:spPr>
            <a:xfrm>
              <a:off x="3250417" y="47229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Speech Bubble: Rectangle with Corners Rounded 20">
              <a:extLst>
                <a:ext uri="{FF2B5EF4-FFF2-40B4-BE49-F238E27FC236}">
                  <a16:creationId xmlns:a16="http://schemas.microsoft.com/office/drawing/2014/main" id="{1324188A-EC98-9162-25EF-96ED5DE37AC0}"/>
                </a:ext>
              </a:extLst>
            </p:cNvPr>
            <p:cNvSpPr/>
            <p:nvPr/>
          </p:nvSpPr>
          <p:spPr>
            <a:xfrm>
              <a:off x="3402817" y="48753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8F440180-4FE7-962C-DADE-7332657E2A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865" y="5472740"/>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3E7AF3D5-AEFE-EBFD-D6B2-33ADDD8AA4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3722" y="5472740"/>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8E51C2-4419-97E2-9AF3-7A8682714795}"/>
              </a:ext>
            </a:extLst>
          </p:cNvPr>
          <p:cNvPicPr>
            <a:picLocks noChangeAspect="1"/>
          </p:cNvPicPr>
          <p:nvPr/>
        </p:nvPicPr>
        <p:blipFill>
          <a:blip r:embed="rId10"/>
          <a:stretch>
            <a:fillRect/>
          </a:stretch>
        </p:blipFill>
        <p:spPr>
          <a:xfrm>
            <a:off x="820434" y="1261246"/>
            <a:ext cx="3549644" cy="1322416"/>
          </a:xfrm>
          <a:prstGeom prst="rect">
            <a:avLst/>
          </a:prstGeom>
        </p:spPr>
      </p:pic>
      <p:sp>
        <p:nvSpPr>
          <p:cNvPr id="4" name="Rectangle 3">
            <a:extLst>
              <a:ext uri="{FF2B5EF4-FFF2-40B4-BE49-F238E27FC236}">
                <a16:creationId xmlns:a16="http://schemas.microsoft.com/office/drawing/2014/main" id="{A5611E39-E81F-3C36-F2F8-476FE07323A2}"/>
              </a:ext>
            </a:extLst>
          </p:cNvPr>
          <p:cNvSpPr/>
          <p:nvPr/>
        </p:nvSpPr>
        <p:spPr>
          <a:xfrm>
            <a:off x="886333" y="1492311"/>
            <a:ext cx="1422152" cy="13412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with Corners Rounded 4">
            <a:extLst>
              <a:ext uri="{FF2B5EF4-FFF2-40B4-BE49-F238E27FC236}">
                <a16:creationId xmlns:a16="http://schemas.microsoft.com/office/drawing/2014/main" id="{E9B757A7-D2AA-E057-F506-921CA9F5A5DB}"/>
              </a:ext>
            </a:extLst>
          </p:cNvPr>
          <p:cNvSpPr/>
          <p:nvPr/>
        </p:nvSpPr>
        <p:spPr>
          <a:xfrm>
            <a:off x="2634702" y="1326271"/>
            <a:ext cx="1083686" cy="652066"/>
          </a:xfrm>
          <a:prstGeom prst="wedgeRoundRectCallout">
            <a:avLst>
              <a:gd name="adj1" fmla="val -74780"/>
              <a:gd name="adj2" fmla="val -13363"/>
              <a:gd name="adj3" fmla="val 16667"/>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bg1"/>
                </a:solidFill>
              </a:rPr>
              <a:t>Pantip Category Tagging</a:t>
            </a:r>
            <a:endParaRPr lang="en-US" sz="1400" b="0" dirty="0">
              <a:solidFill>
                <a:schemeClr val="bg1"/>
              </a:solidFill>
              <a:effectLst/>
            </a:endParaRPr>
          </a:p>
        </p:txBody>
      </p:sp>
      <p:pic>
        <p:nvPicPr>
          <p:cNvPr id="6" name="Picture 4" descr="Social Media Icons Ultimate by KILATECH | Shopify App Store">
            <a:extLst>
              <a:ext uri="{FF2B5EF4-FFF2-40B4-BE49-F238E27FC236}">
                <a16:creationId xmlns:a16="http://schemas.microsoft.com/office/drawing/2014/main" id="{F53D7406-EA77-F3E7-9178-57493CC117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21063" r="20724" b="20773"/>
          <a:stretch/>
        </p:blipFill>
        <p:spPr bwMode="auto">
          <a:xfrm>
            <a:off x="7391721" y="5472740"/>
            <a:ext cx="1278196" cy="12655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8F8263-4429-EB2A-E588-F7EDE6886764}"/>
              </a:ext>
            </a:extLst>
          </p:cNvPr>
          <p:cNvGrpSpPr/>
          <p:nvPr/>
        </p:nvGrpSpPr>
        <p:grpSpPr>
          <a:xfrm>
            <a:off x="5225824" y="4420345"/>
            <a:ext cx="1370960" cy="893029"/>
            <a:chOff x="3098017" y="4570507"/>
            <a:chExt cx="1146313" cy="748748"/>
          </a:xfrm>
        </p:grpSpPr>
        <p:sp>
          <p:nvSpPr>
            <p:cNvPr id="9" name="Speech Bubble: Rectangle with Corners Rounded 8">
              <a:extLst>
                <a:ext uri="{FF2B5EF4-FFF2-40B4-BE49-F238E27FC236}">
                  <a16:creationId xmlns:a16="http://schemas.microsoft.com/office/drawing/2014/main" id="{30E6094C-E950-47A9-EA17-FA6AAFA0F681}"/>
                </a:ext>
              </a:extLst>
            </p:cNvPr>
            <p:cNvSpPr/>
            <p:nvPr/>
          </p:nvSpPr>
          <p:spPr>
            <a:xfrm>
              <a:off x="3098017" y="45705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6AC3C212-09A9-21E0-0B3E-2C952448FA22}"/>
                </a:ext>
              </a:extLst>
            </p:cNvPr>
            <p:cNvSpPr/>
            <p:nvPr/>
          </p:nvSpPr>
          <p:spPr>
            <a:xfrm>
              <a:off x="3250417" y="47229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Speech Bubble: Rectangle with Corners Rounded 10">
              <a:extLst>
                <a:ext uri="{FF2B5EF4-FFF2-40B4-BE49-F238E27FC236}">
                  <a16:creationId xmlns:a16="http://schemas.microsoft.com/office/drawing/2014/main" id="{433833C1-2A2B-34A2-C86A-5F2409283405}"/>
                </a:ext>
              </a:extLst>
            </p:cNvPr>
            <p:cNvSpPr/>
            <p:nvPr/>
          </p:nvSpPr>
          <p:spPr>
            <a:xfrm>
              <a:off x="3402817" y="48753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865C8EE-414C-EEE0-89BC-B84F5B72757E}"/>
              </a:ext>
            </a:extLst>
          </p:cNvPr>
          <p:cNvGrpSpPr/>
          <p:nvPr/>
        </p:nvGrpSpPr>
        <p:grpSpPr>
          <a:xfrm>
            <a:off x="9271096" y="4795563"/>
            <a:ext cx="2311490" cy="1265582"/>
            <a:chOff x="381000" y="280784"/>
            <a:chExt cx="11430000" cy="6258129"/>
          </a:xfrm>
        </p:grpSpPr>
        <p:pic>
          <p:nvPicPr>
            <p:cNvPr id="15" name="Picture 2">
              <a:extLst>
                <a:ext uri="{FF2B5EF4-FFF2-40B4-BE49-F238E27FC236}">
                  <a16:creationId xmlns:a16="http://schemas.microsoft.com/office/drawing/2014/main" id="{6B8629FC-A722-D15B-4449-C8F0174914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319088"/>
              <a:ext cx="11430000" cy="62198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63B5D2B-D0E3-65B4-EFB2-DAA5BCF941BC}"/>
                </a:ext>
              </a:extLst>
            </p:cNvPr>
            <p:cNvSpPr/>
            <p:nvPr/>
          </p:nvSpPr>
          <p:spPr>
            <a:xfrm>
              <a:off x="581331" y="280784"/>
              <a:ext cx="5000633" cy="40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9138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Roadmap &amp; Proof of Concept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should we start? But we will start small with </a:t>
            </a:r>
            <a:r>
              <a:rPr lang="en-US" sz="3200" b="1" dirty="0">
                <a:solidFill>
                  <a:schemeClr val="accent2"/>
                </a:solidFill>
              </a:rPr>
              <a:t>proof of concept</a:t>
            </a:r>
            <a:r>
              <a:rPr lang="en-US" sz="3200" b="1" dirty="0"/>
              <a:t>.</a:t>
            </a:r>
          </a:p>
        </p:txBody>
      </p:sp>
      <p:graphicFrame>
        <p:nvGraphicFramePr>
          <p:cNvPr id="3" name="Diagram 2">
            <a:extLst>
              <a:ext uri="{FF2B5EF4-FFF2-40B4-BE49-F238E27FC236}">
                <a16:creationId xmlns:a16="http://schemas.microsoft.com/office/drawing/2014/main" id="{761D948B-3282-EE87-59F9-4CE27A4578FC}"/>
              </a:ext>
            </a:extLst>
          </p:cNvPr>
          <p:cNvGraphicFramePr/>
          <p:nvPr>
            <p:extLst>
              <p:ext uri="{D42A27DB-BD31-4B8C-83A1-F6EECF244321}">
                <p14:modId xmlns:p14="http://schemas.microsoft.com/office/powerpoint/2010/main" val="1867580828"/>
              </p:ext>
            </p:extLst>
          </p:nvPr>
        </p:nvGraphicFramePr>
        <p:xfrm>
          <a:off x="377687" y="2716697"/>
          <a:ext cx="11224591" cy="1268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2ACD0135-28CC-51CE-815E-5C918C6293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95" y="4191221"/>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outube Icon Vector Art, Icons, and Graphics for Free Download">
            <a:extLst>
              <a:ext uri="{FF2B5EF4-FFF2-40B4-BE49-F238E27FC236}">
                <a16:creationId xmlns:a16="http://schemas.microsoft.com/office/drawing/2014/main" id="{F819F3CD-602E-52F8-4CE0-B8548165EA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2021" y="4114390"/>
            <a:ext cx="910742" cy="9148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55F47D9-612F-EE55-0D5B-258D5CFFFD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125" t="35198" r="33715" b="34442"/>
          <a:stretch/>
        </p:blipFill>
        <p:spPr bwMode="auto">
          <a:xfrm>
            <a:off x="6365067" y="4649263"/>
            <a:ext cx="1184650" cy="569417"/>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Curved Down 21">
            <a:extLst>
              <a:ext uri="{FF2B5EF4-FFF2-40B4-BE49-F238E27FC236}">
                <a16:creationId xmlns:a16="http://schemas.microsoft.com/office/drawing/2014/main" id="{8136B99B-2D98-EF9A-4333-7E686F6D0F74}"/>
              </a:ext>
            </a:extLst>
          </p:cNvPr>
          <p:cNvSpPr/>
          <p:nvPr/>
        </p:nvSpPr>
        <p:spPr>
          <a:xfrm>
            <a:off x="3682053" y="1529122"/>
            <a:ext cx="4404556" cy="1119174"/>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4D78A800-E985-628D-131A-FCA649DFF0DD}"/>
              </a:ext>
            </a:extLst>
          </p:cNvPr>
          <p:cNvSpPr/>
          <p:nvPr/>
        </p:nvSpPr>
        <p:spPr>
          <a:xfrm>
            <a:off x="4684644" y="1811434"/>
            <a:ext cx="2272748" cy="571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to other platforms</a:t>
            </a:r>
          </a:p>
        </p:txBody>
      </p:sp>
      <p:pic>
        <p:nvPicPr>
          <p:cNvPr id="4" name="Picture 3">
            <a:extLst>
              <a:ext uri="{FF2B5EF4-FFF2-40B4-BE49-F238E27FC236}">
                <a16:creationId xmlns:a16="http://schemas.microsoft.com/office/drawing/2014/main" id="{5C929A57-7504-7107-EEF8-6D685CFD114F}"/>
              </a:ext>
            </a:extLst>
          </p:cNvPr>
          <p:cNvPicPr>
            <a:picLocks noChangeAspect="1"/>
          </p:cNvPicPr>
          <p:nvPr/>
        </p:nvPicPr>
        <p:blipFill>
          <a:blip r:embed="rId10"/>
          <a:stretch>
            <a:fillRect/>
          </a:stretch>
        </p:blipFill>
        <p:spPr>
          <a:xfrm>
            <a:off x="1456633" y="4220428"/>
            <a:ext cx="4130609" cy="1538854"/>
          </a:xfrm>
          <a:prstGeom prst="rect">
            <a:avLst/>
          </a:prstGeom>
        </p:spPr>
      </p:pic>
      <p:sp>
        <p:nvSpPr>
          <p:cNvPr id="5" name="Rectangle 4">
            <a:extLst>
              <a:ext uri="{FF2B5EF4-FFF2-40B4-BE49-F238E27FC236}">
                <a16:creationId xmlns:a16="http://schemas.microsoft.com/office/drawing/2014/main" id="{B1B99C72-5E9B-599C-AA31-8F4ADA28198B}"/>
              </a:ext>
            </a:extLst>
          </p:cNvPr>
          <p:cNvSpPr/>
          <p:nvPr/>
        </p:nvSpPr>
        <p:spPr>
          <a:xfrm>
            <a:off x="1920002" y="4461065"/>
            <a:ext cx="306363" cy="19045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CD9E57-8B89-7E77-BC1E-43ADF26B7F79}"/>
              </a:ext>
            </a:extLst>
          </p:cNvPr>
          <p:cNvPicPr>
            <a:picLocks noChangeAspect="1"/>
          </p:cNvPicPr>
          <p:nvPr/>
        </p:nvPicPr>
        <p:blipFill>
          <a:blip r:embed="rId11"/>
          <a:stretch>
            <a:fillRect/>
          </a:stretch>
        </p:blipFill>
        <p:spPr>
          <a:xfrm>
            <a:off x="7784978" y="4180743"/>
            <a:ext cx="2149604" cy="2343243"/>
          </a:xfrm>
          <a:prstGeom prst="rect">
            <a:avLst/>
          </a:prstGeom>
        </p:spPr>
      </p:pic>
    </p:spTree>
    <p:extLst>
      <p:ext uri="{BB962C8B-B14F-4D97-AF65-F5344CB8AC3E}">
        <p14:creationId xmlns:p14="http://schemas.microsoft.com/office/powerpoint/2010/main" val="2121683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dirty="0"/>
              <a:t>Roadmap &amp; Proof of Concept</a:t>
            </a:r>
          </a:p>
          <a:p>
            <a:r>
              <a:rPr lang="en-US" b="1" dirty="0">
                <a:solidFill>
                  <a:schemeClr val="accent1"/>
                </a:solidFill>
              </a:rPr>
              <a:t>Suicidal Analytical Framework</a:t>
            </a:r>
          </a:p>
          <a:p>
            <a:r>
              <a:rPr lang="en-US" dirty="0"/>
              <a:t>Procedure</a:t>
            </a:r>
          </a:p>
          <a:p>
            <a:r>
              <a:rPr lang="en-US" dirty="0"/>
              <a:t>Key Finding &amp; Measure of Success</a:t>
            </a:r>
          </a:p>
          <a:p>
            <a:r>
              <a:rPr lang="en-US" dirty="0"/>
              <a:t>Assumption &amp; Limitation </a:t>
            </a:r>
          </a:p>
          <a:p>
            <a:r>
              <a:rPr lang="en-US" dirty="0"/>
              <a:t>Possibilities &amp; Recommendation </a:t>
            </a:r>
          </a:p>
          <a:p>
            <a:endParaRPr lang="en-US" dirty="0"/>
          </a:p>
          <a:p>
            <a:endParaRPr lang="en-US" dirty="0"/>
          </a:p>
        </p:txBody>
      </p:sp>
    </p:spTree>
    <p:extLst>
      <p:ext uri="{BB962C8B-B14F-4D97-AF65-F5344CB8AC3E}">
        <p14:creationId xmlns:p14="http://schemas.microsoft.com/office/powerpoint/2010/main" val="139566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Roadmap &amp; Proof of Concept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a:t>
            </a:r>
            <a:r>
              <a:rPr lang="en-US" sz="3200" b="1" dirty="0">
                <a:solidFill>
                  <a:schemeClr val="accent2"/>
                </a:solidFill>
              </a:rPr>
              <a:t>suicidal ideation </a:t>
            </a:r>
            <a:r>
              <a:rPr lang="en-US" sz="3200" b="1" dirty="0"/>
              <a:t>and behavior occur?</a:t>
            </a:r>
          </a:p>
        </p:txBody>
      </p:sp>
      <p:pic>
        <p:nvPicPr>
          <p:cNvPr id="6" name="Picture 5">
            <a:extLst>
              <a:ext uri="{FF2B5EF4-FFF2-40B4-BE49-F238E27FC236}">
                <a16:creationId xmlns:a16="http://schemas.microsoft.com/office/drawing/2014/main" id="{47FE94A3-4846-643A-047A-29DE7743B31D}"/>
              </a:ext>
            </a:extLst>
          </p:cNvPr>
          <p:cNvPicPr>
            <a:picLocks noChangeAspect="1"/>
          </p:cNvPicPr>
          <p:nvPr/>
        </p:nvPicPr>
        <p:blipFill>
          <a:blip r:embed="rId2"/>
          <a:stretch>
            <a:fillRect/>
          </a:stretch>
        </p:blipFill>
        <p:spPr>
          <a:xfrm>
            <a:off x="331304" y="1794458"/>
            <a:ext cx="7162799" cy="4376099"/>
          </a:xfrm>
          <a:prstGeom prst="rect">
            <a:avLst/>
          </a:prstGeom>
        </p:spPr>
      </p:pic>
      <p:sp>
        <p:nvSpPr>
          <p:cNvPr id="8" name="TextBox 7">
            <a:extLst>
              <a:ext uri="{FF2B5EF4-FFF2-40B4-BE49-F238E27FC236}">
                <a16:creationId xmlns:a16="http://schemas.microsoft.com/office/drawing/2014/main" id="{BADDF081-C2C1-B650-C7CE-91293797CFB6}"/>
              </a:ext>
            </a:extLst>
          </p:cNvPr>
          <p:cNvSpPr txBox="1"/>
          <p:nvPr/>
        </p:nvSpPr>
        <p:spPr>
          <a:xfrm>
            <a:off x="263022" y="6230801"/>
            <a:ext cx="7231082" cy="461665"/>
          </a:xfrm>
          <a:prstGeom prst="rect">
            <a:avLst/>
          </a:prstGeom>
          <a:noFill/>
        </p:spPr>
        <p:txBody>
          <a:bodyPr wrap="square" rtlCol="0">
            <a:spAutoFit/>
          </a:bodyPr>
          <a:lstStyle/>
          <a:p>
            <a:r>
              <a:rPr lang="en-US" sz="1200" b="1" dirty="0"/>
              <a:t>Source: </a:t>
            </a:r>
            <a:r>
              <a:rPr lang="en-US" sz="1200" dirty="0"/>
              <a:t>Integrated – motivational – volitional model of suicidal behavior by Dr. </a:t>
            </a:r>
            <a:r>
              <a:rPr lang="en-US" sz="1200" b="0" dirty="0">
                <a:solidFill>
                  <a:srgbClr val="3B3B3B"/>
                </a:solidFill>
                <a:effectLst/>
              </a:rPr>
              <a:t>Rory O'Connor</a:t>
            </a:r>
          </a:p>
          <a:p>
            <a:r>
              <a:rPr lang="en-US" sz="1200" b="1" dirty="0">
                <a:solidFill>
                  <a:srgbClr val="3B3B3B"/>
                </a:solidFill>
                <a:effectLst/>
              </a:rPr>
              <a:t>Reference Link: </a:t>
            </a:r>
            <a:r>
              <a:rPr lang="en-US" sz="1200" b="0" dirty="0">
                <a:solidFill>
                  <a:srgbClr val="3B3B3B"/>
                </a:solidFill>
                <a:effectLst/>
              </a:rPr>
              <a:t>https://pubmed.ncbi.nlm.nih.gov/30012735/</a:t>
            </a:r>
          </a:p>
        </p:txBody>
      </p:sp>
      <p:sp>
        <p:nvSpPr>
          <p:cNvPr id="9" name="TextBox 8">
            <a:extLst>
              <a:ext uri="{FF2B5EF4-FFF2-40B4-BE49-F238E27FC236}">
                <a16:creationId xmlns:a16="http://schemas.microsoft.com/office/drawing/2014/main" id="{AB722C7D-4DC5-565F-24EF-B94026EFB91E}"/>
              </a:ext>
            </a:extLst>
          </p:cNvPr>
          <p:cNvSpPr txBox="1"/>
          <p:nvPr/>
        </p:nvSpPr>
        <p:spPr>
          <a:xfrm>
            <a:off x="7792277" y="1330632"/>
            <a:ext cx="3962402" cy="3508653"/>
          </a:xfrm>
          <a:prstGeom prst="rect">
            <a:avLst/>
          </a:prstGeom>
          <a:noFill/>
        </p:spPr>
        <p:txBody>
          <a:bodyPr wrap="square" rtlCol="0">
            <a:spAutoFit/>
          </a:bodyPr>
          <a:lstStyle/>
          <a:p>
            <a:r>
              <a:rPr lang="en-US" sz="1200" b="1" dirty="0">
                <a:cs typeface="+mj-cs"/>
              </a:rPr>
              <a:t>Remark:</a:t>
            </a:r>
          </a:p>
          <a:p>
            <a:endParaRPr lang="en-US" sz="1400" dirty="0">
              <a:cs typeface="+mj-cs"/>
            </a:endParaRPr>
          </a:p>
          <a:p>
            <a:r>
              <a:rPr lang="en-US" sz="1400" b="1" dirty="0">
                <a:solidFill>
                  <a:srgbClr val="4D5156"/>
                </a:solidFill>
                <a:cs typeface="Angsana New" panose="02020603050405020304" pitchFamily="18" charset="-34"/>
              </a:rPr>
              <a:t>D</a:t>
            </a:r>
            <a:r>
              <a:rPr lang="en-US" sz="1400" b="1" i="0" dirty="0">
                <a:solidFill>
                  <a:srgbClr val="4D5156"/>
                </a:solidFill>
                <a:effectLst/>
                <a:cs typeface="Angsana New" panose="02020603050405020304" pitchFamily="18" charset="-34"/>
              </a:rPr>
              <a:t>iathesis : </a:t>
            </a:r>
            <a:r>
              <a:rPr lang="en-US" sz="1400" b="1" dirty="0">
                <a:solidFill>
                  <a:srgbClr val="4D5156"/>
                </a:solidFill>
                <a:cs typeface="Angsana New" panose="02020603050405020304" pitchFamily="18" charset="-34"/>
              </a:rPr>
              <a:t>Natural </a:t>
            </a:r>
            <a:r>
              <a:rPr lang="en-US" sz="1400" b="1" i="0" dirty="0">
                <a:solidFill>
                  <a:srgbClr val="4D5156"/>
                </a:solidFill>
                <a:effectLst/>
                <a:cs typeface="Angsana New" panose="02020603050405020304" pitchFamily="18" charset="-34"/>
              </a:rPr>
              <a:t>tendency</a:t>
            </a:r>
          </a:p>
          <a:p>
            <a:r>
              <a:rPr lang="th-TH" sz="1400" b="0" i="0" dirty="0">
                <a:solidFill>
                  <a:srgbClr val="4D5156"/>
                </a:solidFill>
                <a:effectLst/>
                <a:latin typeface="Roboto" panose="02000000000000000000" pitchFamily="2" charset="0"/>
                <a:cs typeface="+mj-cs"/>
              </a:rPr>
              <a:t>เป็นคำศัพท์ทางการแพทย์หมายถึง“ ความโน้มเอียง”มันหมายถึงแนวโน้มตามธรรมชาติหรือความอ่อนแอต่อโรคอันเป็นผลมาจากปัจจัยทางพันธุกรรมหรือสิ่งแวดล้อม</a:t>
            </a:r>
            <a:endParaRPr lang="en-US" sz="1400" b="0" i="0" dirty="0">
              <a:solidFill>
                <a:srgbClr val="4D5156"/>
              </a:solidFill>
              <a:effectLst/>
              <a:latin typeface="Roboto" panose="02000000000000000000" pitchFamily="2" charset="0"/>
              <a:cs typeface="+mj-cs"/>
            </a:endParaRPr>
          </a:p>
          <a:p>
            <a:endParaRPr lang="en-US" sz="1400" dirty="0">
              <a:solidFill>
                <a:srgbClr val="4D5156"/>
              </a:solidFill>
              <a:latin typeface="Roboto" panose="02000000000000000000" pitchFamily="2" charset="0"/>
              <a:cs typeface="+mj-cs"/>
            </a:endParaRPr>
          </a:p>
          <a:p>
            <a:r>
              <a:rPr lang="en-US" sz="1400" b="1" i="0" dirty="0">
                <a:solidFill>
                  <a:srgbClr val="4D5156"/>
                </a:solidFill>
                <a:effectLst/>
                <a:cs typeface="+mj-cs"/>
              </a:rPr>
              <a:t>Volition: Self Decision</a:t>
            </a:r>
          </a:p>
          <a:p>
            <a:r>
              <a:rPr lang="th-TH" sz="1400" b="0" i="0" dirty="0">
                <a:solidFill>
                  <a:srgbClr val="4D5156"/>
                </a:solidFill>
                <a:effectLst/>
                <a:latin typeface="Roboto" panose="02000000000000000000" pitchFamily="2" charset="0"/>
                <a:cs typeface="+mj-cs"/>
              </a:rPr>
              <a:t>การตัดสินใจด้วยตนเอง</a:t>
            </a:r>
            <a:endParaRPr lang="en-US" sz="1400" b="0" i="0" dirty="0">
              <a:solidFill>
                <a:srgbClr val="4D5156"/>
              </a:solidFill>
              <a:effectLst/>
              <a:latin typeface="Roboto" panose="02000000000000000000" pitchFamily="2" charset="0"/>
              <a:cs typeface="+mj-cs"/>
            </a:endParaRPr>
          </a:p>
          <a:p>
            <a:endParaRPr lang="en-US" sz="1400" dirty="0">
              <a:solidFill>
                <a:srgbClr val="4D5156"/>
              </a:solidFill>
              <a:latin typeface="Roboto" panose="02000000000000000000" pitchFamily="2" charset="0"/>
              <a:cs typeface="+mj-cs"/>
            </a:endParaRPr>
          </a:p>
          <a:p>
            <a:r>
              <a:rPr lang="en-US" sz="1400" b="1" i="0" dirty="0">
                <a:solidFill>
                  <a:srgbClr val="4D5156"/>
                </a:solidFill>
                <a:effectLst/>
                <a:cs typeface="+mj-cs"/>
              </a:rPr>
              <a:t>Ruminative process: deep thinking process</a:t>
            </a:r>
          </a:p>
          <a:p>
            <a:r>
              <a:rPr lang="th-TH" sz="1400" b="0" i="0" dirty="0">
                <a:solidFill>
                  <a:srgbClr val="4D5156"/>
                </a:solidFill>
                <a:effectLst/>
                <a:latin typeface="Roboto" panose="02000000000000000000" pitchFamily="2" charset="0"/>
                <a:cs typeface="+mj-cs"/>
              </a:rPr>
              <a:t>การใคร่ครวญ</a:t>
            </a:r>
          </a:p>
          <a:p>
            <a:endParaRPr lang="th-TH" sz="1400" dirty="0">
              <a:solidFill>
                <a:srgbClr val="4D5156"/>
              </a:solidFill>
              <a:latin typeface="Roboto" panose="02000000000000000000" pitchFamily="2" charset="0"/>
              <a:cs typeface="+mj-cs"/>
            </a:endParaRPr>
          </a:p>
          <a:p>
            <a:r>
              <a:rPr lang="en-US" sz="1400" b="1" i="0" dirty="0">
                <a:solidFill>
                  <a:srgbClr val="4D5156"/>
                </a:solidFill>
                <a:effectLst/>
                <a:cs typeface="+mj-cs"/>
              </a:rPr>
              <a:t>Thwarted belongingness: feeling of not belonging</a:t>
            </a:r>
          </a:p>
          <a:p>
            <a:r>
              <a:rPr lang="th-TH" sz="1400" b="0" i="0" dirty="0">
                <a:solidFill>
                  <a:srgbClr val="4D5156"/>
                </a:solidFill>
                <a:effectLst/>
                <a:latin typeface="Roboto" panose="02000000000000000000" pitchFamily="2" charset="0"/>
                <a:cs typeface="+mj-cs"/>
              </a:rPr>
              <a:t>การไม่เป็นที่ต้องการ</a:t>
            </a:r>
          </a:p>
          <a:p>
            <a:endParaRPr lang="en-US" sz="1400" b="0" i="0" dirty="0">
              <a:solidFill>
                <a:srgbClr val="4D5156"/>
              </a:solidFill>
              <a:effectLst/>
              <a:latin typeface="Roboto" panose="02000000000000000000" pitchFamily="2" charset="0"/>
              <a:cs typeface="+mj-cs"/>
            </a:endParaRPr>
          </a:p>
        </p:txBody>
      </p:sp>
      <p:sp>
        <p:nvSpPr>
          <p:cNvPr id="10" name="Rectangle 9">
            <a:extLst>
              <a:ext uri="{FF2B5EF4-FFF2-40B4-BE49-F238E27FC236}">
                <a16:creationId xmlns:a16="http://schemas.microsoft.com/office/drawing/2014/main" id="{3079C4DB-3796-A7ED-F554-B9A806BF34AF}"/>
              </a:ext>
            </a:extLst>
          </p:cNvPr>
          <p:cNvSpPr/>
          <p:nvPr/>
        </p:nvSpPr>
        <p:spPr>
          <a:xfrm>
            <a:off x="331304" y="1330632"/>
            <a:ext cx="7162799" cy="3192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Integrated – Motivation – Volitional Model of Suicidal Behavior</a:t>
            </a:r>
          </a:p>
        </p:txBody>
      </p:sp>
    </p:spTree>
    <p:extLst>
      <p:ext uri="{BB962C8B-B14F-4D97-AF65-F5344CB8AC3E}">
        <p14:creationId xmlns:p14="http://schemas.microsoft.com/office/powerpoint/2010/main" val="148548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Roadmap &amp; Proof of Concept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difference between </a:t>
            </a:r>
            <a:r>
              <a:rPr lang="en-US" sz="3200" b="1" dirty="0">
                <a:solidFill>
                  <a:schemeClr val="accent2"/>
                </a:solidFill>
              </a:rPr>
              <a:t>active ideation &amp; passive ideation</a:t>
            </a:r>
            <a:r>
              <a:rPr lang="en-US" sz="3200" b="1" dirty="0"/>
              <a:t>?</a:t>
            </a:r>
          </a:p>
        </p:txBody>
      </p:sp>
      <p:pic>
        <p:nvPicPr>
          <p:cNvPr id="6" name="Picture 5">
            <a:extLst>
              <a:ext uri="{FF2B5EF4-FFF2-40B4-BE49-F238E27FC236}">
                <a16:creationId xmlns:a16="http://schemas.microsoft.com/office/drawing/2014/main" id="{47FE94A3-4846-643A-047A-29DE7743B31D}"/>
              </a:ext>
            </a:extLst>
          </p:cNvPr>
          <p:cNvPicPr>
            <a:picLocks noChangeAspect="1"/>
          </p:cNvPicPr>
          <p:nvPr/>
        </p:nvPicPr>
        <p:blipFill>
          <a:blip r:embed="rId2"/>
          <a:stretch>
            <a:fillRect/>
          </a:stretch>
        </p:blipFill>
        <p:spPr>
          <a:xfrm>
            <a:off x="2543007" y="1517525"/>
            <a:ext cx="6786522" cy="4146213"/>
          </a:xfrm>
          <a:prstGeom prst="rect">
            <a:avLst/>
          </a:prstGeom>
        </p:spPr>
      </p:pic>
      <p:sp>
        <p:nvSpPr>
          <p:cNvPr id="8" name="TextBox 7">
            <a:extLst>
              <a:ext uri="{FF2B5EF4-FFF2-40B4-BE49-F238E27FC236}">
                <a16:creationId xmlns:a16="http://schemas.microsoft.com/office/drawing/2014/main" id="{BADDF081-C2C1-B650-C7CE-91293797CFB6}"/>
              </a:ext>
            </a:extLst>
          </p:cNvPr>
          <p:cNvSpPr txBox="1"/>
          <p:nvPr/>
        </p:nvSpPr>
        <p:spPr>
          <a:xfrm>
            <a:off x="90742" y="6146690"/>
            <a:ext cx="9959009" cy="646331"/>
          </a:xfrm>
          <a:prstGeom prst="rect">
            <a:avLst/>
          </a:prstGeom>
          <a:noFill/>
        </p:spPr>
        <p:txBody>
          <a:bodyPr wrap="square" rtlCol="0">
            <a:spAutoFit/>
          </a:bodyPr>
          <a:lstStyle/>
          <a:p>
            <a:r>
              <a:rPr lang="en-US" dirty="0"/>
              <a:t>Source: Integrated – motivational – volitional model of suicidal behavior by Dr. </a:t>
            </a:r>
            <a:r>
              <a:rPr lang="en-US" b="0" dirty="0">
                <a:solidFill>
                  <a:srgbClr val="3B3B3B"/>
                </a:solidFill>
                <a:effectLst/>
              </a:rPr>
              <a:t>Rory O'Connor</a:t>
            </a:r>
          </a:p>
          <a:p>
            <a:r>
              <a:rPr lang="en-US" b="0" dirty="0">
                <a:solidFill>
                  <a:srgbClr val="3B3B3B"/>
                </a:solidFill>
                <a:effectLst/>
              </a:rPr>
              <a:t>Reference Link: https://pubmed.ncbi.nlm.nih.gov/30012735/</a:t>
            </a:r>
          </a:p>
        </p:txBody>
      </p:sp>
      <p:sp>
        <p:nvSpPr>
          <p:cNvPr id="3" name="Rectangle 2">
            <a:extLst>
              <a:ext uri="{FF2B5EF4-FFF2-40B4-BE49-F238E27FC236}">
                <a16:creationId xmlns:a16="http://schemas.microsoft.com/office/drawing/2014/main" id="{075EB6FD-B2D2-DEA2-AA69-8D7358B48C6A}"/>
              </a:ext>
            </a:extLst>
          </p:cNvPr>
          <p:cNvSpPr/>
          <p:nvPr/>
        </p:nvSpPr>
        <p:spPr>
          <a:xfrm>
            <a:off x="4134678" y="2567608"/>
            <a:ext cx="2312505" cy="86139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CB40329-2B06-64D0-E620-B2BE5AFCE789}"/>
              </a:ext>
            </a:extLst>
          </p:cNvPr>
          <p:cNvSpPr/>
          <p:nvPr/>
        </p:nvSpPr>
        <p:spPr>
          <a:xfrm>
            <a:off x="6665843" y="2567608"/>
            <a:ext cx="1080053" cy="86139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with Corners Rounded 4">
            <a:extLst>
              <a:ext uri="{FF2B5EF4-FFF2-40B4-BE49-F238E27FC236}">
                <a16:creationId xmlns:a16="http://schemas.microsoft.com/office/drawing/2014/main" id="{0297E5F7-D98B-76C1-646D-7462CBA5B099}"/>
              </a:ext>
            </a:extLst>
          </p:cNvPr>
          <p:cNvSpPr/>
          <p:nvPr/>
        </p:nvSpPr>
        <p:spPr>
          <a:xfrm>
            <a:off x="4207565" y="1270388"/>
            <a:ext cx="1934818" cy="1140554"/>
          </a:xfrm>
          <a:prstGeom prst="wedgeRoundRectCallo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4"/>
                </a:solidFill>
              </a:rPr>
              <a:t>Passive Ideation</a:t>
            </a:r>
            <a:endParaRPr lang="en-US" sz="1400" dirty="0">
              <a:solidFill>
                <a:schemeClr val="accent4"/>
              </a:solidFill>
            </a:endParaRPr>
          </a:p>
          <a:p>
            <a:pPr algn="ctr"/>
            <a:r>
              <a:rPr lang="en-US" sz="1400" b="0" dirty="0">
                <a:solidFill>
                  <a:schemeClr val="bg1"/>
                </a:solidFill>
                <a:effectLst/>
              </a:rPr>
              <a:t> thinks about or wishes for death without planning to end their life</a:t>
            </a:r>
          </a:p>
        </p:txBody>
      </p:sp>
      <p:sp>
        <p:nvSpPr>
          <p:cNvPr id="9" name="Speech Bubble: Rectangle with Corners Rounded 8">
            <a:extLst>
              <a:ext uri="{FF2B5EF4-FFF2-40B4-BE49-F238E27FC236}">
                <a16:creationId xmlns:a16="http://schemas.microsoft.com/office/drawing/2014/main" id="{46AB17EA-96C0-9573-B7C2-7D9FA292A13B}"/>
              </a:ext>
            </a:extLst>
          </p:cNvPr>
          <p:cNvSpPr/>
          <p:nvPr/>
        </p:nvSpPr>
        <p:spPr>
          <a:xfrm>
            <a:off x="6665843" y="1270388"/>
            <a:ext cx="1934818" cy="1140554"/>
          </a:xfrm>
          <a:prstGeom prst="wedgeRoundRectCallou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4"/>
                </a:solidFill>
              </a:rPr>
              <a:t>Active Ideation</a:t>
            </a:r>
          </a:p>
          <a:p>
            <a:pPr algn="ctr"/>
            <a:r>
              <a:rPr lang="en-US" sz="1400" b="0" dirty="0">
                <a:solidFill>
                  <a:schemeClr val="bg1"/>
                </a:solidFill>
                <a:effectLst/>
              </a:rPr>
              <a:t>think about specific ways in which to end your own life</a:t>
            </a:r>
          </a:p>
        </p:txBody>
      </p:sp>
    </p:spTree>
    <p:extLst>
      <p:ext uri="{BB962C8B-B14F-4D97-AF65-F5344CB8AC3E}">
        <p14:creationId xmlns:p14="http://schemas.microsoft.com/office/powerpoint/2010/main" val="361021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dirty="0"/>
              <a:t>Roadmap &amp; Proof of Concept</a:t>
            </a:r>
          </a:p>
          <a:p>
            <a:r>
              <a:rPr lang="en-US" dirty="0"/>
              <a:t>Suicidal Analytical Framework</a:t>
            </a:r>
          </a:p>
          <a:p>
            <a:r>
              <a:rPr lang="en-US" b="1" dirty="0">
                <a:solidFill>
                  <a:schemeClr val="accent1"/>
                </a:solidFill>
              </a:rPr>
              <a:t>Procedure</a:t>
            </a:r>
          </a:p>
          <a:p>
            <a:r>
              <a:rPr lang="en-US" dirty="0"/>
              <a:t>Key Finding &amp; Measure of Success</a:t>
            </a:r>
          </a:p>
          <a:p>
            <a:r>
              <a:rPr lang="en-US" dirty="0"/>
              <a:t>Assumption &amp; Limitation </a:t>
            </a:r>
          </a:p>
          <a:p>
            <a:r>
              <a:rPr lang="en-US" dirty="0"/>
              <a:t>Possibilities &amp; Recommendation </a:t>
            </a:r>
          </a:p>
          <a:p>
            <a:endParaRPr lang="en-US" dirty="0"/>
          </a:p>
          <a:p>
            <a:endParaRPr lang="en-US" dirty="0"/>
          </a:p>
        </p:txBody>
      </p:sp>
    </p:spTree>
    <p:extLst>
      <p:ext uri="{BB962C8B-B14F-4D97-AF65-F5344CB8AC3E}">
        <p14:creationId xmlns:p14="http://schemas.microsoft.com/office/powerpoint/2010/main" val="383095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Procedure</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we proceed our proof of concept?</a:t>
            </a:r>
          </a:p>
        </p:txBody>
      </p:sp>
      <p:sp>
        <p:nvSpPr>
          <p:cNvPr id="3" name="Rectangle 2">
            <a:extLst>
              <a:ext uri="{FF2B5EF4-FFF2-40B4-BE49-F238E27FC236}">
                <a16:creationId xmlns:a16="http://schemas.microsoft.com/office/drawing/2014/main" id="{4B718BE7-83F4-7A0C-6410-40BC63DA684C}"/>
              </a:ext>
            </a:extLst>
          </p:cNvPr>
          <p:cNvSpPr/>
          <p:nvPr/>
        </p:nvSpPr>
        <p:spPr>
          <a:xfrm>
            <a:off x="218661" y="170952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Scrape Pantip Post Data</a:t>
            </a:r>
          </a:p>
        </p:txBody>
      </p:sp>
      <p:sp>
        <p:nvSpPr>
          <p:cNvPr id="4" name="Rectangle 3">
            <a:extLst>
              <a:ext uri="{FF2B5EF4-FFF2-40B4-BE49-F238E27FC236}">
                <a16:creationId xmlns:a16="http://schemas.microsoft.com/office/drawing/2014/main" id="{48036E2F-91BA-5AEA-701C-512C3B16B901}"/>
              </a:ext>
            </a:extLst>
          </p:cNvPr>
          <p:cNvSpPr/>
          <p:nvPr/>
        </p:nvSpPr>
        <p:spPr>
          <a:xfrm>
            <a:off x="218661" y="2596970"/>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Pantip Post Data </a:t>
            </a:r>
          </a:p>
        </p:txBody>
      </p:sp>
      <p:sp>
        <p:nvSpPr>
          <p:cNvPr id="5" name="Rectangle 4">
            <a:extLst>
              <a:ext uri="{FF2B5EF4-FFF2-40B4-BE49-F238E27FC236}">
                <a16:creationId xmlns:a16="http://schemas.microsoft.com/office/drawing/2014/main" id="{6C0A919B-8466-C7AA-9C37-EBEC80C20C0C}"/>
              </a:ext>
            </a:extLst>
          </p:cNvPr>
          <p:cNvSpPr/>
          <p:nvPr/>
        </p:nvSpPr>
        <p:spPr>
          <a:xfrm>
            <a:off x="2470201" y="3372222"/>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10" name="Rectangle 9">
            <a:extLst>
              <a:ext uri="{FF2B5EF4-FFF2-40B4-BE49-F238E27FC236}">
                <a16:creationId xmlns:a16="http://schemas.microsoft.com/office/drawing/2014/main" id="{999503FF-10DC-0A0A-8B12-E21F4D51BD00}"/>
              </a:ext>
            </a:extLst>
          </p:cNvPr>
          <p:cNvSpPr/>
          <p:nvPr/>
        </p:nvSpPr>
        <p:spPr>
          <a:xfrm>
            <a:off x="2470201" y="417443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12" name="Rectangle 11">
            <a:extLst>
              <a:ext uri="{FF2B5EF4-FFF2-40B4-BE49-F238E27FC236}">
                <a16:creationId xmlns:a16="http://schemas.microsoft.com/office/drawing/2014/main" id="{DB791624-83B5-C9B8-A167-E1CAA3EB30B9}"/>
              </a:ext>
            </a:extLst>
          </p:cNvPr>
          <p:cNvSpPr/>
          <p:nvPr/>
        </p:nvSpPr>
        <p:spPr>
          <a:xfrm>
            <a:off x="4436823" y="417443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sp>
        <p:nvSpPr>
          <p:cNvPr id="14" name="Rectangle 13">
            <a:extLst>
              <a:ext uri="{FF2B5EF4-FFF2-40B4-BE49-F238E27FC236}">
                <a16:creationId xmlns:a16="http://schemas.microsoft.com/office/drawing/2014/main" id="{FA963EE9-D2EB-54E4-1936-51B13FCF708A}"/>
              </a:ext>
            </a:extLst>
          </p:cNvPr>
          <p:cNvSpPr/>
          <p:nvPr/>
        </p:nvSpPr>
        <p:spPr>
          <a:xfrm>
            <a:off x="10336690" y="170952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Scape YouTube Comment Data</a:t>
            </a:r>
          </a:p>
        </p:txBody>
      </p:sp>
      <p:sp>
        <p:nvSpPr>
          <p:cNvPr id="15" name="Rectangle 14">
            <a:extLst>
              <a:ext uri="{FF2B5EF4-FFF2-40B4-BE49-F238E27FC236}">
                <a16:creationId xmlns:a16="http://schemas.microsoft.com/office/drawing/2014/main" id="{0B53B126-B4C3-D574-D42E-F78DE372E77F}"/>
              </a:ext>
            </a:extLst>
          </p:cNvPr>
          <p:cNvSpPr/>
          <p:nvPr/>
        </p:nvSpPr>
        <p:spPr>
          <a:xfrm>
            <a:off x="10336690" y="2596970"/>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YouTube Comment Data</a:t>
            </a:r>
          </a:p>
        </p:txBody>
      </p:sp>
      <p:sp>
        <p:nvSpPr>
          <p:cNvPr id="16" name="Rectangle 15">
            <a:extLst>
              <a:ext uri="{FF2B5EF4-FFF2-40B4-BE49-F238E27FC236}">
                <a16:creationId xmlns:a16="http://schemas.microsoft.com/office/drawing/2014/main" id="{5568513A-B46D-2A96-E6C7-08B36B3086FB}"/>
              </a:ext>
            </a:extLst>
          </p:cNvPr>
          <p:cNvSpPr/>
          <p:nvPr/>
        </p:nvSpPr>
        <p:spPr>
          <a:xfrm>
            <a:off x="8370067" y="4174434"/>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7" name="Rectangle 16">
            <a:extLst>
              <a:ext uri="{FF2B5EF4-FFF2-40B4-BE49-F238E27FC236}">
                <a16:creationId xmlns:a16="http://schemas.microsoft.com/office/drawing/2014/main" id="{1281A2F8-B5AC-DE0E-73CA-2F74B5C7BDCF}"/>
              </a:ext>
            </a:extLst>
          </p:cNvPr>
          <p:cNvSpPr/>
          <p:nvPr/>
        </p:nvSpPr>
        <p:spPr>
          <a:xfrm>
            <a:off x="8370067" y="581107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8" name="Rectangle 17">
            <a:extLst>
              <a:ext uri="{FF2B5EF4-FFF2-40B4-BE49-F238E27FC236}">
                <a16:creationId xmlns:a16="http://schemas.microsoft.com/office/drawing/2014/main" id="{F4ACFC65-E024-17A9-D4D1-4A5456E764ED}"/>
              </a:ext>
            </a:extLst>
          </p:cNvPr>
          <p:cNvSpPr/>
          <p:nvPr/>
        </p:nvSpPr>
        <p:spPr>
          <a:xfrm>
            <a:off x="6403445" y="4174434"/>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19" name="Rectangle 18">
            <a:extLst>
              <a:ext uri="{FF2B5EF4-FFF2-40B4-BE49-F238E27FC236}">
                <a16:creationId xmlns:a16="http://schemas.microsoft.com/office/drawing/2014/main" id="{7E2547EE-7BB8-C189-F53E-8516813472A7}"/>
              </a:ext>
            </a:extLst>
          </p:cNvPr>
          <p:cNvSpPr/>
          <p:nvPr/>
        </p:nvSpPr>
        <p:spPr>
          <a:xfrm>
            <a:off x="6403445" y="581107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26" name="Rectangle 25">
            <a:extLst>
              <a:ext uri="{FF2B5EF4-FFF2-40B4-BE49-F238E27FC236}">
                <a16:creationId xmlns:a16="http://schemas.microsoft.com/office/drawing/2014/main" id="{F29141CA-B5C4-733A-C440-7E2264A9D901}"/>
              </a:ext>
            </a:extLst>
          </p:cNvPr>
          <p:cNvSpPr/>
          <p:nvPr/>
        </p:nvSpPr>
        <p:spPr>
          <a:xfrm>
            <a:off x="2470201" y="502257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27" name="Rectangle 26">
            <a:extLst>
              <a:ext uri="{FF2B5EF4-FFF2-40B4-BE49-F238E27FC236}">
                <a16:creationId xmlns:a16="http://schemas.microsoft.com/office/drawing/2014/main" id="{1EFF1D9F-7A23-3334-F07E-0D8F212A5A16}"/>
              </a:ext>
            </a:extLst>
          </p:cNvPr>
          <p:cNvSpPr/>
          <p:nvPr/>
        </p:nvSpPr>
        <p:spPr>
          <a:xfrm>
            <a:off x="2470201" y="581107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29" name="Rectangle 28">
            <a:extLst>
              <a:ext uri="{FF2B5EF4-FFF2-40B4-BE49-F238E27FC236}">
                <a16:creationId xmlns:a16="http://schemas.microsoft.com/office/drawing/2014/main" id="{F0C5210B-80CB-46D2-3324-750759EA49C9}"/>
              </a:ext>
            </a:extLst>
          </p:cNvPr>
          <p:cNvSpPr/>
          <p:nvPr/>
        </p:nvSpPr>
        <p:spPr>
          <a:xfrm>
            <a:off x="4436823" y="581107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cxnSp>
        <p:nvCxnSpPr>
          <p:cNvPr id="31" name="Connector: Elbow 30">
            <a:extLst>
              <a:ext uri="{FF2B5EF4-FFF2-40B4-BE49-F238E27FC236}">
                <a16:creationId xmlns:a16="http://schemas.microsoft.com/office/drawing/2014/main" id="{112D1563-D652-5E7E-A34A-E201A52B1F9C}"/>
              </a:ext>
            </a:extLst>
          </p:cNvPr>
          <p:cNvCxnSpPr>
            <a:cxnSpLocks/>
            <a:stCxn id="4" idx="3"/>
            <a:endCxn id="5" idx="1"/>
          </p:cNvCxnSpPr>
          <p:nvPr/>
        </p:nvCxnSpPr>
        <p:spPr>
          <a:xfrm>
            <a:off x="1881809" y="2855388"/>
            <a:ext cx="588392" cy="775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CC22B1F-11E9-1A29-2314-1504ACB25E16}"/>
              </a:ext>
            </a:extLst>
          </p:cNvPr>
          <p:cNvCxnSpPr>
            <a:stCxn id="4" idx="3"/>
            <a:endCxn id="26" idx="1"/>
          </p:cNvCxnSpPr>
          <p:nvPr/>
        </p:nvCxnSpPr>
        <p:spPr>
          <a:xfrm>
            <a:off x="1881809" y="2855388"/>
            <a:ext cx="588392" cy="2425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DD0FED-A953-6B7B-359E-79CFD3FA9694}"/>
              </a:ext>
            </a:extLst>
          </p:cNvPr>
          <p:cNvCxnSpPr>
            <a:stCxn id="3" idx="2"/>
            <a:endCxn id="4" idx="0"/>
          </p:cNvCxnSpPr>
          <p:nvPr/>
        </p:nvCxnSpPr>
        <p:spPr>
          <a:xfrm>
            <a:off x="1050235"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312B45-EC95-CF20-0299-67E973ACEE6A}"/>
              </a:ext>
            </a:extLst>
          </p:cNvPr>
          <p:cNvCxnSpPr>
            <a:cxnSpLocks/>
            <a:stCxn id="10" idx="3"/>
            <a:endCxn id="12" idx="1"/>
          </p:cNvCxnSpPr>
          <p:nvPr/>
        </p:nvCxnSpPr>
        <p:spPr>
          <a:xfrm>
            <a:off x="4133349"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CB3E88-C82B-0F64-E1B4-1D75E1E9F603}"/>
              </a:ext>
            </a:extLst>
          </p:cNvPr>
          <p:cNvCxnSpPr>
            <a:cxnSpLocks/>
            <a:stCxn id="27" idx="3"/>
            <a:endCxn id="29" idx="1"/>
          </p:cNvCxnSpPr>
          <p:nvPr/>
        </p:nvCxnSpPr>
        <p:spPr>
          <a:xfrm>
            <a:off x="4133349"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A7BCD3-486C-1A5A-98B5-B12846CBDCFE}"/>
              </a:ext>
            </a:extLst>
          </p:cNvPr>
          <p:cNvCxnSpPr>
            <a:cxnSpLocks/>
            <a:stCxn id="12" idx="3"/>
            <a:endCxn id="18" idx="1"/>
          </p:cNvCxnSpPr>
          <p:nvPr/>
        </p:nvCxnSpPr>
        <p:spPr>
          <a:xfrm>
            <a:off x="6099971"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D1556CB-7B47-F6CA-3326-30BCAD0FB54E}"/>
              </a:ext>
            </a:extLst>
          </p:cNvPr>
          <p:cNvCxnSpPr>
            <a:cxnSpLocks/>
            <a:stCxn id="29" idx="3"/>
            <a:endCxn id="19" idx="1"/>
          </p:cNvCxnSpPr>
          <p:nvPr/>
        </p:nvCxnSpPr>
        <p:spPr>
          <a:xfrm>
            <a:off x="6099971"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F0FD2A-1901-AA67-6F08-44C455C5FF36}"/>
              </a:ext>
            </a:extLst>
          </p:cNvPr>
          <p:cNvCxnSpPr>
            <a:cxnSpLocks/>
            <a:stCxn id="16" idx="1"/>
            <a:endCxn id="18" idx="3"/>
          </p:cNvCxnSpPr>
          <p:nvPr/>
        </p:nvCxnSpPr>
        <p:spPr>
          <a:xfrm flipH="1">
            <a:off x="8066593"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952A5B-E45E-B8DC-A027-F2B5F8DED361}"/>
              </a:ext>
            </a:extLst>
          </p:cNvPr>
          <p:cNvCxnSpPr>
            <a:cxnSpLocks/>
            <a:stCxn id="17" idx="1"/>
            <a:endCxn id="19" idx="3"/>
          </p:cNvCxnSpPr>
          <p:nvPr/>
        </p:nvCxnSpPr>
        <p:spPr>
          <a:xfrm flipH="1">
            <a:off x="8066593"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DC37F6-7E9E-5012-200C-517350B25E34}"/>
              </a:ext>
            </a:extLst>
          </p:cNvPr>
          <p:cNvCxnSpPr>
            <a:cxnSpLocks/>
            <a:stCxn id="14" idx="2"/>
            <a:endCxn id="15" idx="0"/>
          </p:cNvCxnSpPr>
          <p:nvPr/>
        </p:nvCxnSpPr>
        <p:spPr>
          <a:xfrm>
            <a:off x="11168264"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5DB8E07-71A7-204A-041D-75210D5B8957}"/>
              </a:ext>
            </a:extLst>
          </p:cNvPr>
          <p:cNvCxnSpPr>
            <a:cxnSpLocks/>
            <a:stCxn id="15" idx="1"/>
            <a:endCxn id="16" idx="3"/>
          </p:cNvCxnSpPr>
          <p:nvPr/>
        </p:nvCxnSpPr>
        <p:spPr>
          <a:xfrm rot="10800000" flipV="1">
            <a:off x="10033216" y="2855388"/>
            <a:ext cx="303475" cy="15774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425FFBB-95B8-1DCE-C5BB-3AD9D044ACB9}"/>
              </a:ext>
            </a:extLst>
          </p:cNvPr>
          <p:cNvCxnSpPr>
            <a:cxnSpLocks/>
            <a:stCxn id="15" idx="1"/>
            <a:endCxn id="17" idx="3"/>
          </p:cNvCxnSpPr>
          <p:nvPr/>
        </p:nvCxnSpPr>
        <p:spPr>
          <a:xfrm rot="10800000" flipV="1">
            <a:off x="10033216" y="2855387"/>
            <a:ext cx="303475" cy="32141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D886F980-6D04-9DD5-B183-0765CF832B55}"/>
              </a:ext>
            </a:extLst>
          </p:cNvPr>
          <p:cNvPicPr>
            <a:picLocks noChangeAspect="1"/>
          </p:cNvPicPr>
          <p:nvPr/>
        </p:nvPicPr>
        <p:blipFill>
          <a:blip r:embed="rId2"/>
          <a:stretch>
            <a:fillRect/>
          </a:stretch>
        </p:blipFill>
        <p:spPr>
          <a:xfrm>
            <a:off x="806292" y="1121384"/>
            <a:ext cx="487886" cy="487886"/>
          </a:xfrm>
          <a:prstGeom prst="rect">
            <a:avLst/>
          </a:prstGeom>
        </p:spPr>
      </p:pic>
      <p:pic>
        <p:nvPicPr>
          <p:cNvPr id="74" name="Picture 73">
            <a:extLst>
              <a:ext uri="{FF2B5EF4-FFF2-40B4-BE49-F238E27FC236}">
                <a16:creationId xmlns:a16="http://schemas.microsoft.com/office/drawing/2014/main" id="{65999DFC-56EA-D476-8A28-FDA6E83E8E39}"/>
              </a:ext>
            </a:extLst>
          </p:cNvPr>
          <p:cNvPicPr>
            <a:picLocks noChangeAspect="1"/>
          </p:cNvPicPr>
          <p:nvPr/>
        </p:nvPicPr>
        <p:blipFill>
          <a:blip r:embed="rId3"/>
          <a:stretch>
            <a:fillRect/>
          </a:stretch>
        </p:blipFill>
        <p:spPr>
          <a:xfrm>
            <a:off x="10886500" y="1132387"/>
            <a:ext cx="563528" cy="567310"/>
          </a:xfrm>
          <a:prstGeom prst="rect">
            <a:avLst/>
          </a:prstGeom>
        </p:spPr>
      </p:pic>
      <p:cxnSp>
        <p:nvCxnSpPr>
          <p:cNvPr id="75" name="Straight Arrow Connector 74">
            <a:extLst>
              <a:ext uri="{FF2B5EF4-FFF2-40B4-BE49-F238E27FC236}">
                <a16:creationId xmlns:a16="http://schemas.microsoft.com/office/drawing/2014/main" id="{BE3A1965-6CB0-27A2-B338-20921E6C7450}"/>
              </a:ext>
            </a:extLst>
          </p:cNvPr>
          <p:cNvCxnSpPr>
            <a:cxnSpLocks/>
            <a:stCxn id="5" idx="2"/>
            <a:endCxn id="10" idx="0"/>
          </p:cNvCxnSpPr>
          <p:nvPr/>
        </p:nvCxnSpPr>
        <p:spPr>
          <a:xfrm>
            <a:off x="3301775" y="3889057"/>
            <a:ext cx="0" cy="285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224343-BD1A-44A8-7D96-E4DDBF33A65B}"/>
              </a:ext>
            </a:extLst>
          </p:cNvPr>
          <p:cNvCxnSpPr>
            <a:cxnSpLocks/>
            <a:stCxn id="26" idx="2"/>
            <a:endCxn id="27" idx="0"/>
          </p:cNvCxnSpPr>
          <p:nvPr/>
        </p:nvCxnSpPr>
        <p:spPr>
          <a:xfrm>
            <a:off x="3301775" y="5539409"/>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2203B412-C34F-2899-6E2A-71AB03C0CC10}"/>
              </a:ext>
            </a:extLst>
          </p:cNvPr>
          <p:cNvSpPr/>
          <p:nvPr/>
        </p:nvSpPr>
        <p:spPr>
          <a:xfrm>
            <a:off x="2241606" y="1178306"/>
            <a:ext cx="1550504" cy="1048058"/>
          </a:xfrm>
          <a:prstGeom prst="wedgeRoundRectCallout">
            <a:avLst>
              <a:gd name="adj1" fmla="val -63592"/>
              <a:gd name="adj2" fmla="val -2717"/>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Only Depression tagging</a:t>
            </a:r>
          </a:p>
          <a:p>
            <a:pPr algn="ctr"/>
            <a:r>
              <a:rPr lang="en-US" sz="1400" dirty="0"/>
              <a:t>24,000 posts</a:t>
            </a:r>
          </a:p>
          <a:p>
            <a:pPr algn="ctr"/>
            <a:r>
              <a:rPr lang="en-US" sz="1400" dirty="0"/>
              <a:t>Year 2016-2023</a:t>
            </a:r>
          </a:p>
        </p:txBody>
      </p:sp>
      <p:sp>
        <p:nvSpPr>
          <p:cNvPr id="6" name="Speech Bubble: Rectangle with Corners Rounded 5">
            <a:extLst>
              <a:ext uri="{FF2B5EF4-FFF2-40B4-BE49-F238E27FC236}">
                <a16:creationId xmlns:a16="http://schemas.microsoft.com/office/drawing/2014/main" id="{65F0364F-F657-436C-BBAB-93B51165DF23}"/>
              </a:ext>
            </a:extLst>
          </p:cNvPr>
          <p:cNvSpPr/>
          <p:nvPr/>
        </p:nvSpPr>
        <p:spPr>
          <a:xfrm>
            <a:off x="8115061" y="1147806"/>
            <a:ext cx="1663148" cy="1138191"/>
          </a:xfrm>
          <a:prstGeom prst="wedgeRoundRectCallout">
            <a:avLst>
              <a:gd name="adj1" fmla="val 76905"/>
              <a:gd name="adj2" fmla="val 2095"/>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Only Alljit YouTube Channel</a:t>
            </a:r>
          </a:p>
          <a:p>
            <a:pPr algn="ctr"/>
            <a:r>
              <a:rPr lang="en-US" sz="1400" dirty="0"/>
              <a:t>26,300 comments</a:t>
            </a:r>
          </a:p>
          <a:p>
            <a:pPr algn="ctr"/>
            <a:r>
              <a:rPr lang="en-US" sz="1400" dirty="0"/>
              <a:t>Year 2021 - 2023</a:t>
            </a:r>
          </a:p>
        </p:txBody>
      </p:sp>
    </p:spTree>
    <p:extLst>
      <p:ext uri="{BB962C8B-B14F-4D97-AF65-F5344CB8AC3E}">
        <p14:creationId xmlns:p14="http://schemas.microsoft.com/office/powerpoint/2010/main" val="33860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Procedure</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we proceed our proof of concept?</a:t>
            </a:r>
          </a:p>
        </p:txBody>
      </p:sp>
      <p:sp>
        <p:nvSpPr>
          <p:cNvPr id="3" name="Rectangle 2">
            <a:extLst>
              <a:ext uri="{FF2B5EF4-FFF2-40B4-BE49-F238E27FC236}">
                <a16:creationId xmlns:a16="http://schemas.microsoft.com/office/drawing/2014/main" id="{4B718BE7-83F4-7A0C-6410-40BC63DA684C}"/>
              </a:ext>
            </a:extLst>
          </p:cNvPr>
          <p:cNvSpPr/>
          <p:nvPr/>
        </p:nvSpPr>
        <p:spPr>
          <a:xfrm>
            <a:off x="218661" y="170952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Scrape Pantip Post Data</a:t>
            </a:r>
          </a:p>
        </p:txBody>
      </p:sp>
      <p:sp>
        <p:nvSpPr>
          <p:cNvPr id="4" name="Rectangle 3">
            <a:extLst>
              <a:ext uri="{FF2B5EF4-FFF2-40B4-BE49-F238E27FC236}">
                <a16:creationId xmlns:a16="http://schemas.microsoft.com/office/drawing/2014/main" id="{48036E2F-91BA-5AEA-701C-512C3B16B901}"/>
              </a:ext>
            </a:extLst>
          </p:cNvPr>
          <p:cNvSpPr/>
          <p:nvPr/>
        </p:nvSpPr>
        <p:spPr>
          <a:xfrm>
            <a:off x="218661" y="2596970"/>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Pantip Post Data </a:t>
            </a:r>
          </a:p>
        </p:txBody>
      </p:sp>
      <p:sp>
        <p:nvSpPr>
          <p:cNvPr id="5" name="Rectangle 4">
            <a:extLst>
              <a:ext uri="{FF2B5EF4-FFF2-40B4-BE49-F238E27FC236}">
                <a16:creationId xmlns:a16="http://schemas.microsoft.com/office/drawing/2014/main" id="{6C0A919B-8466-C7AA-9C37-EBEC80C20C0C}"/>
              </a:ext>
            </a:extLst>
          </p:cNvPr>
          <p:cNvSpPr/>
          <p:nvPr/>
        </p:nvSpPr>
        <p:spPr>
          <a:xfrm>
            <a:off x="2470201" y="3372222"/>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10" name="Rectangle 9">
            <a:extLst>
              <a:ext uri="{FF2B5EF4-FFF2-40B4-BE49-F238E27FC236}">
                <a16:creationId xmlns:a16="http://schemas.microsoft.com/office/drawing/2014/main" id="{999503FF-10DC-0A0A-8B12-E21F4D51BD00}"/>
              </a:ext>
            </a:extLst>
          </p:cNvPr>
          <p:cNvSpPr/>
          <p:nvPr/>
        </p:nvSpPr>
        <p:spPr>
          <a:xfrm>
            <a:off x="2470201"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12" name="Rectangle 11">
            <a:extLst>
              <a:ext uri="{FF2B5EF4-FFF2-40B4-BE49-F238E27FC236}">
                <a16:creationId xmlns:a16="http://schemas.microsoft.com/office/drawing/2014/main" id="{DB791624-83B5-C9B8-A167-E1CAA3EB30B9}"/>
              </a:ext>
            </a:extLst>
          </p:cNvPr>
          <p:cNvSpPr/>
          <p:nvPr/>
        </p:nvSpPr>
        <p:spPr>
          <a:xfrm>
            <a:off x="4436823"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Train Model</a:t>
            </a:r>
          </a:p>
        </p:txBody>
      </p:sp>
      <p:sp>
        <p:nvSpPr>
          <p:cNvPr id="14" name="Rectangle 13">
            <a:extLst>
              <a:ext uri="{FF2B5EF4-FFF2-40B4-BE49-F238E27FC236}">
                <a16:creationId xmlns:a16="http://schemas.microsoft.com/office/drawing/2014/main" id="{FA963EE9-D2EB-54E4-1936-51B13FCF708A}"/>
              </a:ext>
            </a:extLst>
          </p:cNvPr>
          <p:cNvSpPr/>
          <p:nvPr/>
        </p:nvSpPr>
        <p:spPr>
          <a:xfrm>
            <a:off x="10336690" y="1723423"/>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Scape YouTube Comment Data</a:t>
            </a:r>
          </a:p>
        </p:txBody>
      </p:sp>
      <p:sp>
        <p:nvSpPr>
          <p:cNvPr id="15" name="Rectangle 14">
            <a:extLst>
              <a:ext uri="{FF2B5EF4-FFF2-40B4-BE49-F238E27FC236}">
                <a16:creationId xmlns:a16="http://schemas.microsoft.com/office/drawing/2014/main" id="{0B53B126-B4C3-D574-D42E-F78DE372E77F}"/>
              </a:ext>
            </a:extLst>
          </p:cNvPr>
          <p:cNvSpPr/>
          <p:nvPr/>
        </p:nvSpPr>
        <p:spPr>
          <a:xfrm>
            <a:off x="10336690" y="2610864"/>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YouTube Comment Data</a:t>
            </a:r>
          </a:p>
        </p:txBody>
      </p:sp>
      <p:sp>
        <p:nvSpPr>
          <p:cNvPr id="16" name="Rectangle 15">
            <a:extLst>
              <a:ext uri="{FF2B5EF4-FFF2-40B4-BE49-F238E27FC236}">
                <a16:creationId xmlns:a16="http://schemas.microsoft.com/office/drawing/2014/main" id="{5568513A-B46D-2A96-E6C7-08B36B3086FB}"/>
              </a:ext>
            </a:extLst>
          </p:cNvPr>
          <p:cNvSpPr/>
          <p:nvPr/>
        </p:nvSpPr>
        <p:spPr>
          <a:xfrm>
            <a:off x="8370067" y="417089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7" name="Rectangle 16">
            <a:extLst>
              <a:ext uri="{FF2B5EF4-FFF2-40B4-BE49-F238E27FC236}">
                <a16:creationId xmlns:a16="http://schemas.microsoft.com/office/drawing/2014/main" id="{1281A2F8-B5AC-DE0E-73CA-2F74B5C7BDCF}"/>
              </a:ext>
            </a:extLst>
          </p:cNvPr>
          <p:cNvSpPr/>
          <p:nvPr/>
        </p:nvSpPr>
        <p:spPr>
          <a:xfrm>
            <a:off x="8370067"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8" name="Rectangle 17">
            <a:extLst>
              <a:ext uri="{FF2B5EF4-FFF2-40B4-BE49-F238E27FC236}">
                <a16:creationId xmlns:a16="http://schemas.microsoft.com/office/drawing/2014/main" id="{F4ACFC65-E024-17A9-D4D1-4A5456E764ED}"/>
              </a:ext>
            </a:extLst>
          </p:cNvPr>
          <p:cNvSpPr/>
          <p:nvPr/>
        </p:nvSpPr>
        <p:spPr>
          <a:xfrm>
            <a:off x="6403445" y="417089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19" name="Rectangle 18">
            <a:extLst>
              <a:ext uri="{FF2B5EF4-FFF2-40B4-BE49-F238E27FC236}">
                <a16:creationId xmlns:a16="http://schemas.microsoft.com/office/drawing/2014/main" id="{7E2547EE-7BB8-C189-F53E-8516813472A7}"/>
              </a:ext>
            </a:extLst>
          </p:cNvPr>
          <p:cNvSpPr/>
          <p:nvPr/>
        </p:nvSpPr>
        <p:spPr>
          <a:xfrm>
            <a:off x="6403445"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26" name="Rectangle 25">
            <a:extLst>
              <a:ext uri="{FF2B5EF4-FFF2-40B4-BE49-F238E27FC236}">
                <a16:creationId xmlns:a16="http://schemas.microsoft.com/office/drawing/2014/main" id="{F29141CA-B5C4-733A-C440-7E2264A9D901}"/>
              </a:ext>
            </a:extLst>
          </p:cNvPr>
          <p:cNvSpPr/>
          <p:nvPr/>
        </p:nvSpPr>
        <p:spPr>
          <a:xfrm>
            <a:off x="2470201" y="5022574"/>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Feature Engineer Train Data</a:t>
            </a:r>
          </a:p>
        </p:txBody>
      </p:sp>
      <p:sp>
        <p:nvSpPr>
          <p:cNvPr id="27" name="Rectangle 26">
            <a:extLst>
              <a:ext uri="{FF2B5EF4-FFF2-40B4-BE49-F238E27FC236}">
                <a16:creationId xmlns:a16="http://schemas.microsoft.com/office/drawing/2014/main" id="{1EFF1D9F-7A23-3334-F07E-0D8F212A5A16}"/>
              </a:ext>
            </a:extLst>
          </p:cNvPr>
          <p:cNvSpPr/>
          <p:nvPr/>
        </p:nvSpPr>
        <p:spPr>
          <a:xfrm>
            <a:off x="2470201"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Simplify Feature</a:t>
            </a:r>
          </a:p>
        </p:txBody>
      </p:sp>
      <p:sp>
        <p:nvSpPr>
          <p:cNvPr id="29" name="Rectangle 28">
            <a:extLst>
              <a:ext uri="{FF2B5EF4-FFF2-40B4-BE49-F238E27FC236}">
                <a16:creationId xmlns:a16="http://schemas.microsoft.com/office/drawing/2014/main" id="{F0C5210B-80CB-46D2-3324-750759EA49C9}"/>
              </a:ext>
            </a:extLst>
          </p:cNvPr>
          <p:cNvSpPr/>
          <p:nvPr/>
        </p:nvSpPr>
        <p:spPr>
          <a:xfrm>
            <a:off x="4436823"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Simplify Model</a:t>
            </a:r>
          </a:p>
        </p:txBody>
      </p:sp>
      <p:cxnSp>
        <p:nvCxnSpPr>
          <p:cNvPr id="31" name="Connector: Elbow 30">
            <a:extLst>
              <a:ext uri="{FF2B5EF4-FFF2-40B4-BE49-F238E27FC236}">
                <a16:creationId xmlns:a16="http://schemas.microsoft.com/office/drawing/2014/main" id="{112D1563-D652-5E7E-A34A-E201A52B1F9C}"/>
              </a:ext>
            </a:extLst>
          </p:cNvPr>
          <p:cNvCxnSpPr>
            <a:cxnSpLocks/>
            <a:stCxn id="4" idx="3"/>
            <a:endCxn id="5" idx="1"/>
          </p:cNvCxnSpPr>
          <p:nvPr/>
        </p:nvCxnSpPr>
        <p:spPr>
          <a:xfrm>
            <a:off x="1881809" y="2855388"/>
            <a:ext cx="588392" cy="775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CC22B1F-11E9-1A29-2314-1504ACB25E16}"/>
              </a:ext>
            </a:extLst>
          </p:cNvPr>
          <p:cNvCxnSpPr>
            <a:stCxn id="4" idx="3"/>
            <a:endCxn id="26" idx="1"/>
          </p:cNvCxnSpPr>
          <p:nvPr/>
        </p:nvCxnSpPr>
        <p:spPr>
          <a:xfrm>
            <a:off x="1881809" y="2855388"/>
            <a:ext cx="588392" cy="2425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DD0FED-A953-6B7B-359E-79CFD3FA9694}"/>
              </a:ext>
            </a:extLst>
          </p:cNvPr>
          <p:cNvCxnSpPr>
            <a:stCxn id="3" idx="2"/>
            <a:endCxn id="4" idx="0"/>
          </p:cNvCxnSpPr>
          <p:nvPr/>
        </p:nvCxnSpPr>
        <p:spPr>
          <a:xfrm>
            <a:off x="1050235"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312B45-EC95-CF20-0299-67E973ACEE6A}"/>
              </a:ext>
            </a:extLst>
          </p:cNvPr>
          <p:cNvCxnSpPr>
            <a:cxnSpLocks/>
            <a:stCxn id="10" idx="3"/>
            <a:endCxn id="12" idx="1"/>
          </p:cNvCxnSpPr>
          <p:nvPr/>
        </p:nvCxnSpPr>
        <p:spPr>
          <a:xfrm>
            <a:off x="4133349"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CB3E88-C82B-0F64-E1B4-1D75E1E9F603}"/>
              </a:ext>
            </a:extLst>
          </p:cNvPr>
          <p:cNvCxnSpPr>
            <a:cxnSpLocks/>
            <a:stCxn id="27" idx="3"/>
            <a:endCxn id="29" idx="1"/>
          </p:cNvCxnSpPr>
          <p:nvPr/>
        </p:nvCxnSpPr>
        <p:spPr>
          <a:xfrm>
            <a:off x="4133349"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A7BCD3-486C-1A5A-98B5-B12846CBDCFE}"/>
              </a:ext>
            </a:extLst>
          </p:cNvPr>
          <p:cNvCxnSpPr>
            <a:cxnSpLocks/>
            <a:stCxn id="12" idx="3"/>
            <a:endCxn id="18" idx="1"/>
          </p:cNvCxnSpPr>
          <p:nvPr/>
        </p:nvCxnSpPr>
        <p:spPr>
          <a:xfrm flipV="1">
            <a:off x="6099971" y="4429312"/>
            <a:ext cx="303474" cy="3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D1556CB-7B47-F6CA-3326-30BCAD0FB54E}"/>
              </a:ext>
            </a:extLst>
          </p:cNvPr>
          <p:cNvCxnSpPr>
            <a:cxnSpLocks/>
            <a:stCxn id="29" idx="3"/>
            <a:endCxn id="19" idx="1"/>
          </p:cNvCxnSpPr>
          <p:nvPr/>
        </p:nvCxnSpPr>
        <p:spPr>
          <a:xfrm>
            <a:off x="6099971"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F0FD2A-1901-AA67-6F08-44C455C5FF36}"/>
              </a:ext>
            </a:extLst>
          </p:cNvPr>
          <p:cNvCxnSpPr>
            <a:cxnSpLocks/>
            <a:stCxn id="16" idx="1"/>
            <a:endCxn id="18" idx="3"/>
          </p:cNvCxnSpPr>
          <p:nvPr/>
        </p:nvCxnSpPr>
        <p:spPr>
          <a:xfrm flipH="1">
            <a:off x="8066593" y="442931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952A5B-E45E-B8DC-A027-F2B5F8DED361}"/>
              </a:ext>
            </a:extLst>
          </p:cNvPr>
          <p:cNvCxnSpPr>
            <a:cxnSpLocks/>
            <a:stCxn id="17" idx="1"/>
            <a:endCxn id="19" idx="3"/>
          </p:cNvCxnSpPr>
          <p:nvPr/>
        </p:nvCxnSpPr>
        <p:spPr>
          <a:xfrm flipH="1">
            <a:off x="8066593"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DC37F6-7E9E-5012-200C-517350B25E34}"/>
              </a:ext>
            </a:extLst>
          </p:cNvPr>
          <p:cNvCxnSpPr>
            <a:cxnSpLocks/>
            <a:stCxn id="14" idx="2"/>
            <a:endCxn id="15" idx="0"/>
          </p:cNvCxnSpPr>
          <p:nvPr/>
        </p:nvCxnSpPr>
        <p:spPr>
          <a:xfrm>
            <a:off x="11168264" y="2240258"/>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5DB8E07-71A7-204A-041D-75210D5B8957}"/>
              </a:ext>
            </a:extLst>
          </p:cNvPr>
          <p:cNvCxnSpPr>
            <a:cxnSpLocks/>
            <a:stCxn id="15" idx="1"/>
            <a:endCxn id="16" idx="3"/>
          </p:cNvCxnSpPr>
          <p:nvPr/>
        </p:nvCxnSpPr>
        <p:spPr>
          <a:xfrm rot="10800000" flipV="1">
            <a:off x="10033216" y="2869282"/>
            <a:ext cx="303475" cy="15600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425FFBB-95B8-1DCE-C5BB-3AD9D044ACB9}"/>
              </a:ext>
            </a:extLst>
          </p:cNvPr>
          <p:cNvCxnSpPr>
            <a:cxnSpLocks/>
            <a:stCxn id="15" idx="1"/>
            <a:endCxn id="17" idx="3"/>
          </p:cNvCxnSpPr>
          <p:nvPr/>
        </p:nvCxnSpPr>
        <p:spPr>
          <a:xfrm rot="10800000" flipV="1">
            <a:off x="10033216" y="2869281"/>
            <a:ext cx="303475" cy="32002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D886F980-6D04-9DD5-B183-0765CF832B55}"/>
              </a:ext>
            </a:extLst>
          </p:cNvPr>
          <p:cNvPicPr>
            <a:picLocks noChangeAspect="1"/>
          </p:cNvPicPr>
          <p:nvPr/>
        </p:nvPicPr>
        <p:blipFill>
          <a:blip r:embed="rId3"/>
          <a:stretch>
            <a:fillRect/>
          </a:stretch>
        </p:blipFill>
        <p:spPr>
          <a:xfrm>
            <a:off x="806292" y="1121384"/>
            <a:ext cx="487886" cy="487886"/>
          </a:xfrm>
          <a:prstGeom prst="rect">
            <a:avLst/>
          </a:prstGeom>
        </p:spPr>
      </p:pic>
      <p:pic>
        <p:nvPicPr>
          <p:cNvPr id="74" name="Picture 73">
            <a:extLst>
              <a:ext uri="{FF2B5EF4-FFF2-40B4-BE49-F238E27FC236}">
                <a16:creationId xmlns:a16="http://schemas.microsoft.com/office/drawing/2014/main" id="{65999DFC-56EA-D476-8A28-FDA6E83E8E39}"/>
              </a:ext>
            </a:extLst>
          </p:cNvPr>
          <p:cNvPicPr>
            <a:picLocks noChangeAspect="1"/>
          </p:cNvPicPr>
          <p:nvPr/>
        </p:nvPicPr>
        <p:blipFill>
          <a:blip r:embed="rId4"/>
          <a:stretch>
            <a:fillRect/>
          </a:stretch>
        </p:blipFill>
        <p:spPr>
          <a:xfrm>
            <a:off x="10886500" y="1132387"/>
            <a:ext cx="563528" cy="567310"/>
          </a:xfrm>
          <a:prstGeom prst="rect">
            <a:avLst/>
          </a:prstGeom>
        </p:spPr>
      </p:pic>
      <p:cxnSp>
        <p:nvCxnSpPr>
          <p:cNvPr id="75" name="Straight Arrow Connector 74">
            <a:extLst>
              <a:ext uri="{FF2B5EF4-FFF2-40B4-BE49-F238E27FC236}">
                <a16:creationId xmlns:a16="http://schemas.microsoft.com/office/drawing/2014/main" id="{BE3A1965-6CB0-27A2-B338-20921E6C7450}"/>
              </a:ext>
            </a:extLst>
          </p:cNvPr>
          <p:cNvCxnSpPr>
            <a:cxnSpLocks/>
            <a:stCxn id="5" idx="2"/>
            <a:endCxn id="10" idx="0"/>
          </p:cNvCxnSpPr>
          <p:nvPr/>
        </p:nvCxnSpPr>
        <p:spPr>
          <a:xfrm>
            <a:off x="3301775" y="3889057"/>
            <a:ext cx="0" cy="285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224343-BD1A-44A8-7D96-E4DDBF33A65B}"/>
              </a:ext>
            </a:extLst>
          </p:cNvPr>
          <p:cNvCxnSpPr>
            <a:cxnSpLocks/>
            <a:stCxn id="26" idx="2"/>
            <a:endCxn id="27" idx="0"/>
          </p:cNvCxnSpPr>
          <p:nvPr/>
        </p:nvCxnSpPr>
        <p:spPr>
          <a:xfrm>
            <a:off x="3301775" y="5539409"/>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Speech Bubble: Rectangle with Corners Rounded 81">
            <a:extLst>
              <a:ext uri="{FF2B5EF4-FFF2-40B4-BE49-F238E27FC236}">
                <a16:creationId xmlns:a16="http://schemas.microsoft.com/office/drawing/2014/main" id="{B3F8F5D6-BAE1-0311-9085-EC5C821979BC}"/>
              </a:ext>
            </a:extLst>
          </p:cNvPr>
          <p:cNvSpPr/>
          <p:nvPr/>
        </p:nvSpPr>
        <p:spPr>
          <a:xfrm>
            <a:off x="218661" y="3859620"/>
            <a:ext cx="1550504" cy="761999"/>
          </a:xfrm>
          <a:prstGeom prst="wedgeRoundRectCallout">
            <a:avLst>
              <a:gd name="adj1" fmla="val 71877"/>
              <a:gd name="adj2" fmla="val -65327"/>
              <a:gd name="adj3" fmla="val 16667"/>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1st Model</a:t>
            </a:r>
          </a:p>
          <a:p>
            <a:pPr algn="ctr"/>
            <a:r>
              <a:rPr lang="en-US" sz="1400" dirty="0"/>
              <a:t>Suicide Vs </a:t>
            </a:r>
          </a:p>
          <a:p>
            <a:pPr algn="ctr"/>
            <a:r>
              <a:rPr lang="en-US" sz="1400" dirty="0"/>
              <a:t>Non-Suicide</a:t>
            </a:r>
          </a:p>
        </p:txBody>
      </p:sp>
      <p:sp>
        <p:nvSpPr>
          <p:cNvPr id="83" name="Speech Bubble: Rectangle with Corners Rounded 82">
            <a:extLst>
              <a:ext uri="{FF2B5EF4-FFF2-40B4-BE49-F238E27FC236}">
                <a16:creationId xmlns:a16="http://schemas.microsoft.com/office/drawing/2014/main" id="{04F11B85-823D-5BBA-025C-49362FA480C5}"/>
              </a:ext>
            </a:extLst>
          </p:cNvPr>
          <p:cNvSpPr/>
          <p:nvPr/>
        </p:nvSpPr>
        <p:spPr>
          <a:xfrm>
            <a:off x="218661" y="5386717"/>
            <a:ext cx="1550504" cy="761999"/>
          </a:xfrm>
          <a:prstGeom prst="wedgeRoundRectCallout">
            <a:avLst>
              <a:gd name="adj1" fmla="val 71877"/>
              <a:gd name="adj2" fmla="val -65327"/>
              <a:gd name="adj3" fmla="val 16667"/>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2nd Model</a:t>
            </a:r>
          </a:p>
          <a:p>
            <a:pPr algn="ctr"/>
            <a:r>
              <a:rPr lang="en-US" sz="1400" dirty="0">
                <a:solidFill>
                  <a:schemeClr val="bg1"/>
                </a:solidFill>
              </a:rPr>
              <a:t>Active Vs </a:t>
            </a:r>
          </a:p>
          <a:p>
            <a:pPr algn="ctr"/>
            <a:r>
              <a:rPr lang="en-US" sz="1400" dirty="0">
                <a:solidFill>
                  <a:schemeClr val="bg1"/>
                </a:solidFill>
              </a:rPr>
              <a:t>Passive</a:t>
            </a:r>
          </a:p>
        </p:txBody>
      </p:sp>
      <p:sp>
        <p:nvSpPr>
          <p:cNvPr id="84" name="Speech Bubble: Rectangle with Corners Rounded 83">
            <a:extLst>
              <a:ext uri="{FF2B5EF4-FFF2-40B4-BE49-F238E27FC236}">
                <a16:creationId xmlns:a16="http://schemas.microsoft.com/office/drawing/2014/main" id="{B1FC6306-6AFF-BB6C-A366-AA0133A07407}"/>
              </a:ext>
            </a:extLst>
          </p:cNvPr>
          <p:cNvSpPr/>
          <p:nvPr/>
        </p:nvSpPr>
        <p:spPr>
          <a:xfrm>
            <a:off x="2241605" y="2007250"/>
            <a:ext cx="3324307" cy="1106555"/>
          </a:xfrm>
          <a:prstGeom prst="wedgeRoundRectCallout">
            <a:avLst>
              <a:gd name="adj1" fmla="val -56564"/>
              <a:gd name="adj2" fmla="val -10891"/>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1400" dirty="0"/>
              <a:t>Time category</a:t>
            </a:r>
          </a:p>
          <a:p>
            <a:pPr marL="285750" indent="-285750">
              <a:buFont typeface="Arial" panose="020B0604020202020204" pitchFamily="34" charset="0"/>
              <a:buChar char="•"/>
            </a:pPr>
            <a:r>
              <a:rPr lang="en-US" sz="1400" dirty="0"/>
              <a:t>Emoji category (title, text)</a:t>
            </a:r>
          </a:p>
          <a:p>
            <a:pPr marL="285750" indent="-285750">
              <a:buFont typeface="Arial" panose="020B0604020202020204" pitchFamily="34" charset="0"/>
              <a:buChar char="•"/>
            </a:pPr>
            <a:r>
              <a:rPr lang="en-US" sz="1400" dirty="0"/>
              <a:t>Tag category</a:t>
            </a:r>
          </a:p>
          <a:p>
            <a:pPr marL="285750" indent="-285750">
              <a:buFont typeface="Arial" panose="020B0604020202020204" pitchFamily="34" charset="0"/>
              <a:buChar char="•"/>
            </a:pPr>
            <a:r>
              <a:rPr lang="en-US" sz="1400" dirty="0"/>
              <a:t>Text length numeric (title, text)</a:t>
            </a:r>
          </a:p>
          <a:p>
            <a:pPr marL="285750" indent="-285750">
              <a:buFont typeface="Arial" panose="020B0604020202020204" pitchFamily="34" charset="0"/>
              <a:buChar char="•"/>
            </a:pPr>
            <a:r>
              <a:rPr lang="en-US" sz="1400" dirty="0"/>
              <a:t>Text tokenization &amp; word cleansing</a:t>
            </a:r>
          </a:p>
        </p:txBody>
      </p:sp>
      <p:sp>
        <p:nvSpPr>
          <p:cNvPr id="25" name="Speech Bubble: Rectangle with Corners Rounded 24">
            <a:extLst>
              <a:ext uri="{FF2B5EF4-FFF2-40B4-BE49-F238E27FC236}">
                <a16:creationId xmlns:a16="http://schemas.microsoft.com/office/drawing/2014/main" id="{4D632790-11D2-BEA2-2287-9D57C22731BE}"/>
              </a:ext>
            </a:extLst>
          </p:cNvPr>
          <p:cNvSpPr/>
          <p:nvPr/>
        </p:nvSpPr>
        <p:spPr>
          <a:xfrm>
            <a:off x="10512442" y="4174434"/>
            <a:ext cx="1550504" cy="761999"/>
          </a:xfrm>
          <a:prstGeom prst="wedgeRoundRectCallout">
            <a:avLst>
              <a:gd name="adj1" fmla="val -62991"/>
              <a:gd name="adj2" fmla="val -13196"/>
              <a:gd name="adj3" fmla="val 16667"/>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1st Model</a:t>
            </a:r>
          </a:p>
          <a:p>
            <a:pPr algn="ctr"/>
            <a:r>
              <a:rPr lang="en-US" sz="1400" dirty="0"/>
              <a:t>Suicide Vs </a:t>
            </a:r>
          </a:p>
          <a:p>
            <a:pPr algn="ctr"/>
            <a:r>
              <a:rPr lang="en-US" sz="1400" dirty="0"/>
              <a:t>Non-Suicide</a:t>
            </a:r>
          </a:p>
        </p:txBody>
      </p:sp>
      <p:sp>
        <p:nvSpPr>
          <p:cNvPr id="30" name="Speech Bubble: Rectangle with Corners Rounded 29">
            <a:extLst>
              <a:ext uri="{FF2B5EF4-FFF2-40B4-BE49-F238E27FC236}">
                <a16:creationId xmlns:a16="http://schemas.microsoft.com/office/drawing/2014/main" id="{064B7997-5800-849C-473E-47DCA6F27019}"/>
              </a:ext>
            </a:extLst>
          </p:cNvPr>
          <p:cNvSpPr/>
          <p:nvPr/>
        </p:nvSpPr>
        <p:spPr>
          <a:xfrm>
            <a:off x="10497240" y="5701531"/>
            <a:ext cx="1550504" cy="761999"/>
          </a:xfrm>
          <a:prstGeom prst="wedgeRoundRectCallout">
            <a:avLst>
              <a:gd name="adj1" fmla="val -62023"/>
              <a:gd name="adj2" fmla="val -15163"/>
              <a:gd name="adj3" fmla="val 16667"/>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lt1"/>
                </a:solidFill>
              </a:rPr>
              <a:t>2nd Model</a:t>
            </a:r>
          </a:p>
          <a:p>
            <a:pPr algn="ctr"/>
            <a:r>
              <a:rPr lang="en-US" sz="1400" dirty="0">
                <a:solidFill>
                  <a:schemeClr val="lt1"/>
                </a:solidFill>
              </a:rPr>
              <a:t>Active Vs </a:t>
            </a:r>
          </a:p>
          <a:p>
            <a:pPr algn="ctr"/>
            <a:r>
              <a:rPr lang="en-US" sz="1400" dirty="0">
                <a:solidFill>
                  <a:schemeClr val="lt1"/>
                </a:solidFill>
              </a:rPr>
              <a:t>Passive</a:t>
            </a:r>
          </a:p>
        </p:txBody>
      </p:sp>
    </p:spTree>
    <p:extLst>
      <p:ext uri="{BB962C8B-B14F-4D97-AF65-F5344CB8AC3E}">
        <p14:creationId xmlns:p14="http://schemas.microsoft.com/office/powerpoint/2010/main" val="149792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Procedure</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we proceed our proof of concept?</a:t>
            </a:r>
          </a:p>
        </p:txBody>
      </p:sp>
      <p:sp>
        <p:nvSpPr>
          <p:cNvPr id="3" name="Rectangle 2">
            <a:extLst>
              <a:ext uri="{FF2B5EF4-FFF2-40B4-BE49-F238E27FC236}">
                <a16:creationId xmlns:a16="http://schemas.microsoft.com/office/drawing/2014/main" id="{4B718BE7-83F4-7A0C-6410-40BC63DA684C}"/>
              </a:ext>
            </a:extLst>
          </p:cNvPr>
          <p:cNvSpPr/>
          <p:nvPr/>
        </p:nvSpPr>
        <p:spPr>
          <a:xfrm>
            <a:off x="218661" y="170952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Scrape Pantip Post Data</a:t>
            </a:r>
          </a:p>
        </p:txBody>
      </p:sp>
      <p:sp>
        <p:nvSpPr>
          <p:cNvPr id="4" name="Rectangle 3">
            <a:extLst>
              <a:ext uri="{FF2B5EF4-FFF2-40B4-BE49-F238E27FC236}">
                <a16:creationId xmlns:a16="http://schemas.microsoft.com/office/drawing/2014/main" id="{48036E2F-91BA-5AEA-701C-512C3B16B901}"/>
              </a:ext>
            </a:extLst>
          </p:cNvPr>
          <p:cNvSpPr/>
          <p:nvPr/>
        </p:nvSpPr>
        <p:spPr>
          <a:xfrm>
            <a:off x="218661" y="2596970"/>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Pantip Post Data </a:t>
            </a:r>
          </a:p>
        </p:txBody>
      </p:sp>
      <p:sp>
        <p:nvSpPr>
          <p:cNvPr id="5" name="Rectangle 4">
            <a:extLst>
              <a:ext uri="{FF2B5EF4-FFF2-40B4-BE49-F238E27FC236}">
                <a16:creationId xmlns:a16="http://schemas.microsoft.com/office/drawing/2014/main" id="{6C0A919B-8466-C7AA-9C37-EBEC80C20C0C}"/>
              </a:ext>
            </a:extLst>
          </p:cNvPr>
          <p:cNvSpPr/>
          <p:nvPr/>
        </p:nvSpPr>
        <p:spPr>
          <a:xfrm>
            <a:off x="2470201" y="3372222"/>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10" name="Rectangle 9">
            <a:extLst>
              <a:ext uri="{FF2B5EF4-FFF2-40B4-BE49-F238E27FC236}">
                <a16:creationId xmlns:a16="http://schemas.microsoft.com/office/drawing/2014/main" id="{999503FF-10DC-0A0A-8B12-E21F4D51BD00}"/>
              </a:ext>
            </a:extLst>
          </p:cNvPr>
          <p:cNvSpPr/>
          <p:nvPr/>
        </p:nvSpPr>
        <p:spPr>
          <a:xfrm>
            <a:off x="2470201"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12" name="Rectangle 11">
            <a:extLst>
              <a:ext uri="{FF2B5EF4-FFF2-40B4-BE49-F238E27FC236}">
                <a16:creationId xmlns:a16="http://schemas.microsoft.com/office/drawing/2014/main" id="{DB791624-83B5-C9B8-A167-E1CAA3EB30B9}"/>
              </a:ext>
            </a:extLst>
          </p:cNvPr>
          <p:cNvSpPr/>
          <p:nvPr/>
        </p:nvSpPr>
        <p:spPr>
          <a:xfrm>
            <a:off x="4436823"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sp>
        <p:nvSpPr>
          <p:cNvPr id="14" name="Rectangle 13">
            <a:extLst>
              <a:ext uri="{FF2B5EF4-FFF2-40B4-BE49-F238E27FC236}">
                <a16:creationId xmlns:a16="http://schemas.microsoft.com/office/drawing/2014/main" id="{FA963EE9-D2EB-54E4-1936-51B13FCF708A}"/>
              </a:ext>
            </a:extLst>
          </p:cNvPr>
          <p:cNvSpPr/>
          <p:nvPr/>
        </p:nvSpPr>
        <p:spPr>
          <a:xfrm>
            <a:off x="10336690" y="170952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Scape YouTube Comment Data</a:t>
            </a:r>
          </a:p>
        </p:txBody>
      </p:sp>
      <p:sp>
        <p:nvSpPr>
          <p:cNvPr id="15" name="Rectangle 14">
            <a:extLst>
              <a:ext uri="{FF2B5EF4-FFF2-40B4-BE49-F238E27FC236}">
                <a16:creationId xmlns:a16="http://schemas.microsoft.com/office/drawing/2014/main" id="{0B53B126-B4C3-D574-D42E-F78DE372E77F}"/>
              </a:ext>
            </a:extLst>
          </p:cNvPr>
          <p:cNvSpPr/>
          <p:nvPr/>
        </p:nvSpPr>
        <p:spPr>
          <a:xfrm>
            <a:off x="10336690" y="2596970"/>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YouTube Comment Data</a:t>
            </a:r>
          </a:p>
        </p:txBody>
      </p:sp>
      <p:sp>
        <p:nvSpPr>
          <p:cNvPr id="16" name="Rectangle 15">
            <a:extLst>
              <a:ext uri="{FF2B5EF4-FFF2-40B4-BE49-F238E27FC236}">
                <a16:creationId xmlns:a16="http://schemas.microsoft.com/office/drawing/2014/main" id="{5568513A-B46D-2A96-E6C7-08B36B3086FB}"/>
              </a:ext>
            </a:extLst>
          </p:cNvPr>
          <p:cNvSpPr/>
          <p:nvPr/>
        </p:nvSpPr>
        <p:spPr>
          <a:xfrm>
            <a:off x="8370067" y="417443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7" name="Rectangle 16">
            <a:extLst>
              <a:ext uri="{FF2B5EF4-FFF2-40B4-BE49-F238E27FC236}">
                <a16:creationId xmlns:a16="http://schemas.microsoft.com/office/drawing/2014/main" id="{1281A2F8-B5AC-DE0E-73CA-2F74B5C7BDCF}"/>
              </a:ext>
            </a:extLst>
          </p:cNvPr>
          <p:cNvSpPr/>
          <p:nvPr/>
        </p:nvSpPr>
        <p:spPr>
          <a:xfrm>
            <a:off x="8370067"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8" name="Rectangle 17">
            <a:extLst>
              <a:ext uri="{FF2B5EF4-FFF2-40B4-BE49-F238E27FC236}">
                <a16:creationId xmlns:a16="http://schemas.microsoft.com/office/drawing/2014/main" id="{F4ACFC65-E024-17A9-D4D1-4A5456E764ED}"/>
              </a:ext>
            </a:extLst>
          </p:cNvPr>
          <p:cNvSpPr/>
          <p:nvPr/>
        </p:nvSpPr>
        <p:spPr>
          <a:xfrm>
            <a:off x="6403445" y="4166612"/>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19" name="Rectangle 18">
            <a:extLst>
              <a:ext uri="{FF2B5EF4-FFF2-40B4-BE49-F238E27FC236}">
                <a16:creationId xmlns:a16="http://schemas.microsoft.com/office/drawing/2014/main" id="{7E2547EE-7BB8-C189-F53E-8516813472A7}"/>
              </a:ext>
            </a:extLst>
          </p:cNvPr>
          <p:cNvSpPr/>
          <p:nvPr/>
        </p:nvSpPr>
        <p:spPr>
          <a:xfrm>
            <a:off x="6403445"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26" name="Rectangle 25">
            <a:extLst>
              <a:ext uri="{FF2B5EF4-FFF2-40B4-BE49-F238E27FC236}">
                <a16:creationId xmlns:a16="http://schemas.microsoft.com/office/drawing/2014/main" id="{F29141CA-B5C4-733A-C440-7E2264A9D901}"/>
              </a:ext>
            </a:extLst>
          </p:cNvPr>
          <p:cNvSpPr/>
          <p:nvPr/>
        </p:nvSpPr>
        <p:spPr>
          <a:xfrm>
            <a:off x="2470201" y="5022574"/>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Feature Engineer Train Data</a:t>
            </a:r>
          </a:p>
        </p:txBody>
      </p:sp>
      <p:sp>
        <p:nvSpPr>
          <p:cNvPr id="27" name="Rectangle 26">
            <a:extLst>
              <a:ext uri="{FF2B5EF4-FFF2-40B4-BE49-F238E27FC236}">
                <a16:creationId xmlns:a16="http://schemas.microsoft.com/office/drawing/2014/main" id="{1EFF1D9F-7A23-3334-F07E-0D8F212A5A16}"/>
              </a:ext>
            </a:extLst>
          </p:cNvPr>
          <p:cNvSpPr/>
          <p:nvPr/>
        </p:nvSpPr>
        <p:spPr>
          <a:xfrm>
            <a:off x="2470201"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Simplify Feature</a:t>
            </a:r>
          </a:p>
        </p:txBody>
      </p:sp>
      <p:sp>
        <p:nvSpPr>
          <p:cNvPr id="29" name="Rectangle 28">
            <a:extLst>
              <a:ext uri="{FF2B5EF4-FFF2-40B4-BE49-F238E27FC236}">
                <a16:creationId xmlns:a16="http://schemas.microsoft.com/office/drawing/2014/main" id="{F0C5210B-80CB-46D2-3324-750759EA49C9}"/>
              </a:ext>
            </a:extLst>
          </p:cNvPr>
          <p:cNvSpPr/>
          <p:nvPr/>
        </p:nvSpPr>
        <p:spPr>
          <a:xfrm>
            <a:off x="4436823"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Build Model</a:t>
            </a:r>
          </a:p>
        </p:txBody>
      </p:sp>
      <p:cxnSp>
        <p:nvCxnSpPr>
          <p:cNvPr id="31" name="Connector: Elbow 30">
            <a:extLst>
              <a:ext uri="{FF2B5EF4-FFF2-40B4-BE49-F238E27FC236}">
                <a16:creationId xmlns:a16="http://schemas.microsoft.com/office/drawing/2014/main" id="{112D1563-D652-5E7E-A34A-E201A52B1F9C}"/>
              </a:ext>
            </a:extLst>
          </p:cNvPr>
          <p:cNvCxnSpPr>
            <a:cxnSpLocks/>
            <a:stCxn id="4" idx="3"/>
            <a:endCxn id="5" idx="1"/>
          </p:cNvCxnSpPr>
          <p:nvPr/>
        </p:nvCxnSpPr>
        <p:spPr>
          <a:xfrm>
            <a:off x="1881809" y="2855388"/>
            <a:ext cx="588392" cy="775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CC22B1F-11E9-1A29-2314-1504ACB25E16}"/>
              </a:ext>
            </a:extLst>
          </p:cNvPr>
          <p:cNvCxnSpPr>
            <a:stCxn id="4" idx="3"/>
            <a:endCxn id="26" idx="1"/>
          </p:cNvCxnSpPr>
          <p:nvPr/>
        </p:nvCxnSpPr>
        <p:spPr>
          <a:xfrm>
            <a:off x="1881809" y="2855388"/>
            <a:ext cx="588392" cy="2425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DD0FED-A953-6B7B-359E-79CFD3FA9694}"/>
              </a:ext>
            </a:extLst>
          </p:cNvPr>
          <p:cNvCxnSpPr>
            <a:stCxn id="3" idx="2"/>
            <a:endCxn id="4" idx="0"/>
          </p:cNvCxnSpPr>
          <p:nvPr/>
        </p:nvCxnSpPr>
        <p:spPr>
          <a:xfrm>
            <a:off x="1050235"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312B45-EC95-CF20-0299-67E973ACEE6A}"/>
              </a:ext>
            </a:extLst>
          </p:cNvPr>
          <p:cNvCxnSpPr>
            <a:cxnSpLocks/>
            <a:stCxn id="10" idx="3"/>
            <a:endCxn id="12" idx="1"/>
          </p:cNvCxnSpPr>
          <p:nvPr/>
        </p:nvCxnSpPr>
        <p:spPr>
          <a:xfrm>
            <a:off x="4133349"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CB3E88-C82B-0F64-E1B4-1D75E1E9F603}"/>
              </a:ext>
            </a:extLst>
          </p:cNvPr>
          <p:cNvCxnSpPr>
            <a:cxnSpLocks/>
            <a:stCxn id="27" idx="3"/>
            <a:endCxn id="29" idx="1"/>
          </p:cNvCxnSpPr>
          <p:nvPr/>
        </p:nvCxnSpPr>
        <p:spPr>
          <a:xfrm>
            <a:off x="4133349"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A7BCD3-486C-1A5A-98B5-B12846CBDCFE}"/>
              </a:ext>
            </a:extLst>
          </p:cNvPr>
          <p:cNvCxnSpPr>
            <a:cxnSpLocks/>
            <a:stCxn id="12" idx="3"/>
            <a:endCxn id="18" idx="1"/>
          </p:cNvCxnSpPr>
          <p:nvPr/>
        </p:nvCxnSpPr>
        <p:spPr>
          <a:xfrm flipV="1">
            <a:off x="6099971" y="4425030"/>
            <a:ext cx="303474" cy="7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D1556CB-7B47-F6CA-3326-30BCAD0FB54E}"/>
              </a:ext>
            </a:extLst>
          </p:cNvPr>
          <p:cNvCxnSpPr>
            <a:cxnSpLocks/>
            <a:stCxn id="29" idx="3"/>
            <a:endCxn id="19" idx="1"/>
          </p:cNvCxnSpPr>
          <p:nvPr/>
        </p:nvCxnSpPr>
        <p:spPr>
          <a:xfrm>
            <a:off x="6099971"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F0FD2A-1901-AA67-6F08-44C455C5FF36}"/>
              </a:ext>
            </a:extLst>
          </p:cNvPr>
          <p:cNvCxnSpPr>
            <a:cxnSpLocks/>
            <a:stCxn id="16" idx="1"/>
            <a:endCxn id="18" idx="3"/>
          </p:cNvCxnSpPr>
          <p:nvPr/>
        </p:nvCxnSpPr>
        <p:spPr>
          <a:xfrm flipH="1" flipV="1">
            <a:off x="8066593" y="4425030"/>
            <a:ext cx="303474" cy="7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952A5B-E45E-B8DC-A027-F2B5F8DED361}"/>
              </a:ext>
            </a:extLst>
          </p:cNvPr>
          <p:cNvCxnSpPr>
            <a:cxnSpLocks/>
            <a:stCxn id="17" idx="1"/>
            <a:endCxn id="19" idx="3"/>
          </p:cNvCxnSpPr>
          <p:nvPr/>
        </p:nvCxnSpPr>
        <p:spPr>
          <a:xfrm flipH="1">
            <a:off x="8066593"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DC37F6-7E9E-5012-200C-517350B25E34}"/>
              </a:ext>
            </a:extLst>
          </p:cNvPr>
          <p:cNvCxnSpPr>
            <a:cxnSpLocks/>
            <a:stCxn id="14" idx="2"/>
            <a:endCxn id="15" idx="0"/>
          </p:cNvCxnSpPr>
          <p:nvPr/>
        </p:nvCxnSpPr>
        <p:spPr>
          <a:xfrm>
            <a:off x="11168264"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5DB8E07-71A7-204A-041D-75210D5B8957}"/>
              </a:ext>
            </a:extLst>
          </p:cNvPr>
          <p:cNvCxnSpPr>
            <a:cxnSpLocks/>
            <a:endCxn id="16" idx="3"/>
          </p:cNvCxnSpPr>
          <p:nvPr/>
        </p:nvCxnSpPr>
        <p:spPr>
          <a:xfrm rot="5400000">
            <a:off x="9323337" y="3565266"/>
            <a:ext cx="1577465" cy="157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425FFBB-95B8-1DCE-C5BB-3AD9D044ACB9}"/>
              </a:ext>
            </a:extLst>
          </p:cNvPr>
          <p:cNvCxnSpPr>
            <a:cxnSpLocks/>
            <a:stCxn id="15" idx="1"/>
            <a:endCxn id="17" idx="3"/>
          </p:cNvCxnSpPr>
          <p:nvPr/>
        </p:nvCxnSpPr>
        <p:spPr>
          <a:xfrm rot="10800000" flipV="1">
            <a:off x="10033216" y="2855387"/>
            <a:ext cx="303475" cy="32141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D886F980-6D04-9DD5-B183-0765CF832B55}"/>
              </a:ext>
            </a:extLst>
          </p:cNvPr>
          <p:cNvPicPr>
            <a:picLocks noChangeAspect="1"/>
          </p:cNvPicPr>
          <p:nvPr/>
        </p:nvPicPr>
        <p:blipFill>
          <a:blip r:embed="rId2"/>
          <a:stretch>
            <a:fillRect/>
          </a:stretch>
        </p:blipFill>
        <p:spPr>
          <a:xfrm>
            <a:off x="806292" y="1121384"/>
            <a:ext cx="487886" cy="487886"/>
          </a:xfrm>
          <a:prstGeom prst="rect">
            <a:avLst/>
          </a:prstGeom>
        </p:spPr>
      </p:pic>
      <p:pic>
        <p:nvPicPr>
          <p:cNvPr id="74" name="Picture 73">
            <a:extLst>
              <a:ext uri="{FF2B5EF4-FFF2-40B4-BE49-F238E27FC236}">
                <a16:creationId xmlns:a16="http://schemas.microsoft.com/office/drawing/2014/main" id="{65999DFC-56EA-D476-8A28-FDA6E83E8E39}"/>
              </a:ext>
            </a:extLst>
          </p:cNvPr>
          <p:cNvPicPr>
            <a:picLocks noChangeAspect="1"/>
          </p:cNvPicPr>
          <p:nvPr/>
        </p:nvPicPr>
        <p:blipFill>
          <a:blip r:embed="rId3"/>
          <a:stretch>
            <a:fillRect/>
          </a:stretch>
        </p:blipFill>
        <p:spPr>
          <a:xfrm>
            <a:off x="10886500" y="1132387"/>
            <a:ext cx="563528" cy="567310"/>
          </a:xfrm>
          <a:prstGeom prst="rect">
            <a:avLst/>
          </a:prstGeom>
        </p:spPr>
      </p:pic>
      <p:cxnSp>
        <p:nvCxnSpPr>
          <p:cNvPr id="75" name="Straight Arrow Connector 74">
            <a:extLst>
              <a:ext uri="{FF2B5EF4-FFF2-40B4-BE49-F238E27FC236}">
                <a16:creationId xmlns:a16="http://schemas.microsoft.com/office/drawing/2014/main" id="{BE3A1965-6CB0-27A2-B338-20921E6C7450}"/>
              </a:ext>
            </a:extLst>
          </p:cNvPr>
          <p:cNvCxnSpPr>
            <a:cxnSpLocks/>
            <a:stCxn id="5" idx="2"/>
            <a:endCxn id="10" idx="0"/>
          </p:cNvCxnSpPr>
          <p:nvPr/>
        </p:nvCxnSpPr>
        <p:spPr>
          <a:xfrm>
            <a:off x="3301775" y="3889057"/>
            <a:ext cx="0" cy="285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224343-BD1A-44A8-7D96-E4DDBF33A65B}"/>
              </a:ext>
            </a:extLst>
          </p:cNvPr>
          <p:cNvCxnSpPr>
            <a:cxnSpLocks/>
            <a:stCxn id="26" idx="2"/>
            <a:endCxn id="27" idx="0"/>
          </p:cNvCxnSpPr>
          <p:nvPr/>
        </p:nvCxnSpPr>
        <p:spPr>
          <a:xfrm>
            <a:off x="3301775" y="5539409"/>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with Corners Rounded 5">
            <a:extLst>
              <a:ext uri="{FF2B5EF4-FFF2-40B4-BE49-F238E27FC236}">
                <a16:creationId xmlns:a16="http://schemas.microsoft.com/office/drawing/2014/main" id="{F89D5758-0186-C2B6-5BC9-1E5B9F57E423}"/>
              </a:ext>
            </a:extLst>
          </p:cNvPr>
          <p:cNvSpPr/>
          <p:nvPr/>
        </p:nvSpPr>
        <p:spPr>
          <a:xfrm>
            <a:off x="256759" y="3806605"/>
            <a:ext cx="1550504" cy="761999"/>
          </a:xfrm>
          <a:prstGeom prst="wedgeRoundRectCallout">
            <a:avLst>
              <a:gd name="adj1" fmla="val 100082"/>
              <a:gd name="adj2" fmla="val 27717"/>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Remove Tag and title</a:t>
            </a:r>
          </a:p>
        </p:txBody>
      </p:sp>
      <p:sp>
        <p:nvSpPr>
          <p:cNvPr id="11" name="Speech Bubble: Rectangle with Corners Rounded 10">
            <a:extLst>
              <a:ext uri="{FF2B5EF4-FFF2-40B4-BE49-F238E27FC236}">
                <a16:creationId xmlns:a16="http://schemas.microsoft.com/office/drawing/2014/main" id="{5A362C03-6F8C-A97D-051F-58BC6406616E}"/>
              </a:ext>
            </a:extLst>
          </p:cNvPr>
          <p:cNvSpPr/>
          <p:nvPr/>
        </p:nvSpPr>
        <p:spPr>
          <a:xfrm>
            <a:off x="295851" y="5320750"/>
            <a:ext cx="1550504" cy="761999"/>
          </a:xfrm>
          <a:prstGeom prst="wedgeRoundRectCallout">
            <a:avLst>
              <a:gd name="adj1" fmla="val 102219"/>
              <a:gd name="adj2" fmla="val 42499"/>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Remove Tag and title</a:t>
            </a:r>
          </a:p>
        </p:txBody>
      </p:sp>
      <p:sp>
        <p:nvSpPr>
          <p:cNvPr id="22" name="Rectangle 21">
            <a:extLst>
              <a:ext uri="{FF2B5EF4-FFF2-40B4-BE49-F238E27FC236}">
                <a16:creationId xmlns:a16="http://schemas.microsoft.com/office/drawing/2014/main" id="{180AD1EF-7ABF-C8FD-621B-15780F752E8D}"/>
              </a:ext>
            </a:extLst>
          </p:cNvPr>
          <p:cNvSpPr/>
          <p:nvPr/>
        </p:nvSpPr>
        <p:spPr>
          <a:xfrm>
            <a:off x="2470201" y="1554580"/>
            <a:ext cx="3625799"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en-US" sz="1400" baseline="30000" dirty="0"/>
              <a:t>st</a:t>
            </a:r>
            <a:r>
              <a:rPr lang="en-US" sz="1400" dirty="0"/>
              <a:t> Model</a:t>
            </a:r>
          </a:p>
          <a:p>
            <a:pPr algn="ctr"/>
            <a:r>
              <a:rPr lang="en-US" sz="1400" dirty="0"/>
              <a:t>Suicide vs Non-Suicide</a:t>
            </a:r>
          </a:p>
        </p:txBody>
      </p:sp>
      <p:sp>
        <p:nvSpPr>
          <p:cNvPr id="23" name="Rectangle 22">
            <a:extLst>
              <a:ext uri="{FF2B5EF4-FFF2-40B4-BE49-F238E27FC236}">
                <a16:creationId xmlns:a16="http://schemas.microsoft.com/office/drawing/2014/main" id="{EB61E81E-CCA2-95CB-C3B9-9B0BD9913A78}"/>
              </a:ext>
            </a:extLst>
          </p:cNvPr>
          <p:cNvSpPr/>
          <p:nvPr/>
        </p:nvSpPr>
        <p:spPr>
          <a:xfrm>
            <a:off x="2470201" y="2217798"/>
            <a:ext cx="3625797"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2</a:t>
            </a:r>
            <a:r>
              <a:rPr lang="en-US" sz="1400" baseline="30000" dirty="0">
                <a:solidFill>
                  <a:schemeClr val="bg1"/>
                </a:solidFill>
              </a:rPr>
              <a:t>nd</a:t>
            </a:r>
            <a:r>
              <a:rPr lang="en-US" sz="1400" dirty="0">
                <a:solidFill>
                  <a:schemeClr val="bg1"/>
                </a:solidFill>
              </a:rPr>
              <a:t> Model</a:t>
            </a:r>
          </a:p>
          <a:p>
            <a:pPr algn="ctr"/>
            <a:r>
              <a:rPr lang="en-US" sz="1400" dirty="0">
                <a:solidFill>
                  <a:schemeClr val="bg1"/>
                </a:solidFill>
              </a:rPr>
              <a:t>Active Suicide vs Passive Suicide</a:t>
            </a:r>
          </a:p>
        </p:txBody>
      </p:sp>
      <p:sp>
        <p:nvSpPr>
          <p:cNvPr id="24" name="Rectangle 23">
            <a:extLst>
              <a:ext uri="{FF2B5EF4-FFF2-40B4-BE49-F238E27FC236}">
                <a16:creationId xmlns:a16="http://schemas.microsoft.com/office/drawing/2014/main" id="{708FC7AC-A711-3BE3-BD7D-0855B7421525}"/>
              </a:ext>
            </a:extLst>
          </p:cNvPr>
          <p:cNvSpPr/>
          <p:nvPr/>
        </p:nvSpPr>
        <p:spPr>
          <a:xfrm>
            <a:off x="6377068" y="1557048"/>
            <a:ext cx="3625799"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1st Model</a:t>
            </a:r>
          </a:p>
          <a:p>
            <a:pPr algn="ctr"/>
            <a:r>
              <a:rPr lang="en-US" sz="1400" dirty="0"/>
              <a:t>Suicide vs Non-Suicide</a:t>
            </a:r>
          </a:p>
        </p:txBody>
      </p:sp>
      <p:sp>
        <p:nvSpPr>
          <p:cNvPr id="25" name="Rectangle 24">
            <a:extLst>
              <a:ext uri="{FF2B5EF4-FFF2-40B4-BE49-F238E27FC236}">
                <a16:creationId xmlns:a16="http://schemas.microsoft.com/office/drawing/2014/main" id="{5D98627F-F1EE-081D-56A9-ADD04EB24602}"/>
              </a:ext>
            </a:extLst>
          </p:cNvPr>
          <p:cNvSpPr/>
          <p:nvPr/>
        </p:nvSpPr>
        <p:spPr>
          <a:xfrm>
            <a:off x="6377068" y="2220266"/>
            <a:ext cx="3625797"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lt1"/>
                </a:solidFill>
              </a:rPr>
              <a:t>2nd Model</a:t>
            </a:r>
          </a:p>
          <a:p>
            <a:pPr algn="ctr"/>
            <a:r>
              <a:rPr lang="en-US" sz="1400" dirty="0">
                <a:solidFill>
                  <a:schemeClr val="lt1"/>
                </a:solidFill>
              </a:rPr>
              <a:t>Active Suicide vs Passive Suicide</a:t>
            </a:r>
          </a:p>
        </p:txBody>
      </p:sp>
    </p:spTree>
    <p:extLst>
      <p:ext uri="{BB962C8B-B14F-4D97-AF65-F5344CB8AC3E}">
        <p14:creationId xmlns:p14="http://schemas.microsoft.com/office/powerpoint/2010/main" val="170147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Procedure</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we proceed our proof of concept?</a:t>
            </a:r>
          </a:p>
        </p:txBody>
      </p:sp>
      <p:sp>
        <p:nvSpPr>
          <p:cNvPr id="3" name="Rectangle 2">
            <a:extLst>
              <a:ext uri="{FF2B5EF4-FFF2-40B4-BE49-F238E27FC236}">
                <a16:creationId xmlns:a16="http://schemas.microsoft.com/office/drawing/2014/main" id="{4B718BE7-83F4-7A0C-6410-40BC63DA684C}"/>
              </a:ext>
            </a:extLst>
          </p:cNvPr>
          <p:cNvSpPr/>
          <p:nvPr/>
        </p:nvSpPr>
        <p:spPr>
          <a:xfrm>
            <a:off x="218661" y="170952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Scrape Pantip Post Data</a:t>
            </a:r>
          </a:p>
        </p:txBody>
      </p:sp>
      <p:sp>
        <p:nvSpPr>
          <p:cNvPr id="4" name="Rectangle 3">
            <a:extLst>
              <a:ext uri="{FF2B5EF4-FFF2-40B4-BE49-F238E27FC236}">
                <a16:creationId xmlns:a16="http://schemas.microsoft.com/office/drawing/2014/main" id="{48036E2F-91BA-5AEA-701C-512C3B16B901}"/>
              </a:ext>
            </a:extLst>
          </p:cNvPr>
          <p:cNvSpPr/>
          <p:nvPr/>
        </p:nvSpPr>
        <p:spPr>
          <a:xfrm>
            <a:off x="218661" y="2596970"/>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Pantip Post Data </a:t>
            </a:r>
          </a:p>
        </p:txBody>
      </p:sp>
      <p:sp>
        <p:nvSpPr>
          <p:cNvPr id="5" name="Rectangle 4">
            <a:extLst>
              <a:ext uri="{FF2B5EF4-FFF2-40B4-BE49-F238E27FC236}">
                <a16:creationId xmlns:a16="http://schemas.microsoft.com/office/drawing/2014/main" id="{6C0A919B-8466-C7AA-9C37-EBEC80C20C0C}"/>
              </a:ext>
            </a:extLst>
          </p:cNvPr>
          <p:cNvSpPr/>
          <p:nvPr/>
        </p:nvSpPr>
        <p:spPr>
          <a:xfrm>
            <a:off x="2470201" y="3372222"/>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10" name="Rectangle 9">
            <a:extLst>
              <a:ext uri="{FF2B5EF4-FFF2-40B4-BE49-F238E27FC236}">
                <a16:creationId xmlns:a16="http://schemas.microsoft.com/office/drawing/2014/main" id="{999503FF-10DC-0A0A-8B12-E21F4D51BD00}"/>
              </a:ext>
            </a:extLst>
          </p:cNvPr>
          <p:cNvSpPr/>
          <p:nvPr/>
        </p:nvSpPr>
        <p:spPr>
          <a:xfrm>
            <a:off x="2470201"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12" name="Rectangle 11">
            <a:extLst>
              <a:ext uri="{FF2B5EF4-FFF2-40B4-BE49-F238E27FC236}">
                <a16:creationId xmlns:a16="http://schemas.microsoft.com/office/drawing/2014/main" id="{DB791624-83B5-C9B8-A167-E1CAA3EB30B9}"/>
              </a:ext>
            </a:extLst>
          </p:cNvPr>
          <p:cNvSpPr/>
          <p:nvPr/>
        </p:nvSpPr>
        <p:spPr>
          <a:xfrm>
            <a:off x="4436823" y="4174434"/>
            <a:ext cx="1663148"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sp>
        <p:nvSpPr>
          <p:cNvPr id="14" name="Rectangle 13">
            <a:extLst>
              <a:ext uri="{FF2B5EF4-FFF2-40B4-BE49-F238E27FC236}">
                <a16:creationId xmlns:a16="http://schemas.microsoft.com/office/drawing/2014/main" id="{FA963EE9-D2EB-54E4-1936-51B13FCF708A}"/>
              </a:ext>
            </a:extLst>
          </p:cNvPr>
          <p:cNvSpPr/>
          <p:nvPr/>
        </p:nvSpPr>
        <p:spPr>
          <a:xfrm>
            <a:off x="10336690" y="170952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Scape YouTube Comment Data</a:t>
            </a:r>
          </a:p>
        </p:txBody>
      </p:sp>
      <p:sp>
        <p:nvSpPr>
          <p:cNvPr id="15" name="Rectangle 14">
            <a:extLst>
              <a:ext uri="{FF2B5EF4-FFF2-40B4-BE49-F238E27FC236}">
                <a16:creationId xmlns:a16="http://schemas.microsoft.com/office/drawing/2014/main" id="{0B53B126-B4C3-D574-D42E-F78DE372E77F}"/>
              </a:ext>
            </a:extLst>
          </p:cNvPr>
          <p:cNvSpPr/>
          <p:nvPr/>
        </p:nvSpPr>
        <p:spPr>
          <a:xfrm>
            <a:off x="10336690" y="2596970"/>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YouTube Comment Data</a:t>
            </a:r>
          </a:p>
        </p:txBody>
      </p:sp>
      <p:sp>
        <p:nvSpPr>
          <p:cNvPr id="16" name="Rectangle 15">
            <a:extLst>
              <a:ext uri="{FF2B5EF4-FFF2-40B4-BE49-F238E27FC236}">
                <a16:creationId xmlns:a16="http://schemas.microsoft.com/office/drawing/2014/main" id="{5568513A-B46D-2A96-E6C7-08B36B3086FB}"/>
              </a:ext>
            </a:extLst>
          </p:cNvPr>
          <p:cNvSpPr/>
          <p:nvPr/>
        </p:nvSpPr>
        <p:spPr>
          <a:xfrm>
            <a:off x="8370067" y="417443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7" name="Rectangle 16">
            <a:extLst>
              <a:ext uri="{FF2B5EF4-FFF2-40B4-BE49-F238E27FC236}">
                <a16:creationId xmlns:a16="http://schemas.microsoft.com/office/drawing/2014/main" id="{1281A2F8-B5AC-DE0E-73CA-2F74B5C7BDCF}"/>
              </a:ext>
            </a:extLst>
          </p:cNvPr>
          <p:cNvSpPr/>
          <p:nvPr/>
        </p:nvSpPr>
        <p:spPr>
          <a:xfrm>
            <a:off x="8370067"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8" name="Rectangle 17">
            <a:extLst>
              <a:ext uri="{FF2B5EF4-FFF2-40B4-BE49-F238E27FC236}">
                <a16:creationId xmlns:a16="http://schemas.microsoft.com/office/drawing/2014/main" id="{F4ACFC65-E024-17A9-D4D1-4A5456E764ED}"/>
              </a:ext>
            </a:extLst>
          </p:cNvPr>
          <p:cNvSpPr/>
          <p:nvPr/>
        </p:nvSpPr>
        <p:spPr>
          <a:xfrm>
            <a:off x="6403445" y="417443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19" name="Rectangle 18">
            <a:extLst>
              <a:ext uri="{FF2B5EF4-FFF2-40B4-BE49-F238E27FC236}">
                <a16:creationId xmlns:a16="http://schemas.microsoft.com/office/drawing/2014/main" id="{7E2547EE-7BB8-C189-F53E-8516813472A7}"/>
              </a:ext>
            </a:extLst>
          </p:cNvPr>
          <p:cNvSpPr/>
          <p:nvPr/>
        </p:nvSpPr>
        <p:spPr>
          <a:xfrm>
            <a:off x="6403445"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26" name="Rectangle 25">
            <a:extLst>
              <a:ext uri="{FF2B5EF4-FFF2-40B4-BE49-F238E27FC236}">
                <a16:creationId xmlns:a16="http://schemas.microsoft.com/office/drawing/2014/main" id="{F29141CA-B5C4-733A-C440-7E2264A9D901}"/>
              </a:ext>
            </a:extLst>
          </p:cNvPr>
          <p:cNvSpPr/>
          <p:nvPr/>
        </p:nvSpPr>
        <p:spPr>
          <a:xfrm>
            <a:off x="2470201" y="5022574"/>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Feature Engineer Train Data</a:t>
            </a:r>
          </a:p>
        </p:txBody>
      </p:sp>
      <p:sp>
        <p:nvSpPr>
          <p:cNvPr id="27" name="Rectangle 26">
            <a:extLst>
              <a:ext uri="{FF2B5EF4-FFF2-40B4-BE49-F238E27FC236}">
                <a16:creationId xmlns:a16="http://schemas.microsoft.com/office/drawing/2014/main" id="{1EFF1D9F-7A23-3334-F07E-0D8F212A5A16}"/>
              </a:ext>
            </a:extLst>
          </p:cNvPr>
          <p:cNvSpPr/>
          <p:nvPr/>
        </p:nvSpPr>
        <p:spPr>
          <a:xfrm>
            <a:off x="2470201"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Simplify Feature</a:t>
            </a:r>
          </a:p>
        </p:txBody>
      </p:sp>
      <p:sp>
        <p:nvSpPr>
          <p:cNvPr id="29" name="Rectangle 28">
            <a:extLst>
              <a:ext uri="{FF2B5EF4-FFF2-40B4-BE49-F238E27FC236}">
                <a16:creationId xmlns:a16="http://schemas.microsoft.com/office/drawing/2014/main" id="{F0C5210B-80CB-46D2-3324-750759EA49C9}"/>
              </a:ext>
            </a:extLst>
          </p:cNvPr>
          <p:cNvSpPr/>
          <p:nvPr/>
        </p:nvSpPr>
        <p:spPr>
          <a:xfrm>
            <a:off x="4436823" y="5811079"/>
            <a:ext cx="1663148"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Build Model</a:t>
            </a:r>
          </a:p>
        </p:txBody>
      </p:sp>
      <p:cxnSp>
        <p:nvCxnSpPr>
          <p:cNvPr id="31" name="Connector: Elbow 30">
            <a:extLst>
              <a:ext uri="{FF2B5EF4-FFF2-40B4-BE49-F238E27FC236}">
                <a16:creationId xmlns:a16="http://schemas.microsoft.com/office/drawing/2014/main" id="{112D1563-D652-5E7E-A34A-E201A52B1F9C}"/>
              </a:ext>
            </a:extLst>
          </p:cNvPr>
          <p:cNvCxnSpPr>
            <a:cxnSpLocks/>
            <a:stCxn id="4" idx="3"/>
            <a:endCxn id="5" idx="1"/>
          </p:cNvCxnSpPr>
          <p:nvPr/>
        </p:nvCxnSpPr>
        <p:spPr>
          <a:xfrm>
            <a:off x="1881809" y="2855388"/>
            <a:ext cx="588392" cy="775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CC22B1F-11E9-1A29-2314-1504ACB25E16}"/>
              </a:ext>
            </a:extLst>
          </p:cNvPr>
          <p:cNvCxnSpPr>
            <a:stCxn id="4" idx="3"/>
            <a:endCxn id="26" idx="1"/>
          </p:cNvCxnSpPr>
          <p:nvPr/>
        </p:nvCxnSpPr>
        <p:spPr>
          <a:xfrm>
            <a:off x="1881809" y="2855388"/>
            <a:ext cx="588392" cy="2425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DD0FED-A953-6B7B-359E-79CFD3FA9694}"/>
              </a:ext>
            </a:extLst>
          </p:cNvPr>
          <p:cNvCxnSpPr>
            <a:stCxn id="3" idx="2"/>
            <a:endCxn id="4" idx="0"/>
          </p:cNvCxnSpPr>
          <p:nvPr/>
        </p:nvCxnSpPr>
        <p:spPr>
          <a:xfrm>
            <a:off x="1050235"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312B45-EC95-CF20-0299-67E973ACEE6A}"/>
              </a:ext>
            </a:extLst>
          </p:cNvPr>
          <p:cNvCxnSpPr>
            <a:cxnSpLocks/>
            <a:stCxn id="10" idx="3"/>
            <a:endCxn id="12" idx="1"/>
          </p:cNvCxnSpPr>
          <p:nvPr/>
        </p:nvCxnSpPr>
        <p:spPr>
          <a:xfrm>
            <a:off x="4133349"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CB3E88-C82B-0F64-E1B4-1D75E1E9F603}"/>
              </a:ext>
            </a:extLst>
          </p:cNvPr>
          <p:cNvCxnSpPr>
            <a:cxnSpLocks/>
            <a:stCxn id="27" idx="3"/>
            <a:endCxn id="29" idx="1"/>
          </p:cNvCxnSpPr>
          <p:nvPr/>
        </p:nvCxnSpPr>
        <p:spPr>
          <a:xfrm>
            <a:off x="4133349"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A7BCD3-486C-1A5A-98B5-B12846CBDCFE}"/>
              </a:ext>
            </a:extLst>
          </p:cNvPr>
          <p:cNvCxnSpPr>
            <a:cxnSpLocks/>
            <a:stCxn id="12" idx="3"/>
            <a:endCxn id="18" idx="1"/>
          </p:cNvCxnSpPr>
          <p:nvPr/>
        </p:nvCxnSpPr>
        <p:spPr>
          <a:xfrm>
            <a:off x="6099971"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D1556CB-7B47-F6CA-3326-30BCAD0FB54E}"/>
              </a:ext>
            </a:extLst>
          </p:cNvPr>
          <p:cNvCxnSpPr>
            <a:cxnSpLocks/>
            <a:stCxn id="29" idx="3"/>
            <a:endCxn id="19" idx="1"/>
          </p:cNvCxnSpPr>
          <p:nvPr/>
        </p:nvCxnSpPr>
        <p:spPr>
          <a:xfrm>
            <a:off x="6099971"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F0FD2A-1901-AA67-6F08-44C455C5FF36}"/>
              </a:ext>
            </a:extLst>
          </p:cNvPr>
          <p:cNvCxnSpPr>
            <a:cxnSpLocks/>
            <a:stCxn id="16" idx="1"/>
            <a:endCxn id="18" idx="3"/>
          </p:cNvCxnSpPr>
          <p:nvPr/>
        </p:nvCxnSpPr>
        <p:spPr>
          <a:xfrm flipH="1">
            <a:off x="8066593"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952A5B-E45E-B8DC-A027-F2B5F8DED361}"/>
              </a:ext>
            </a:extLst>
          </p:cNvPr>
          <p:cNvCxnSpPr>
            <a:cxnSpLocks/>
            <a:stCxn id="17" idx="1"/>
            <a:endCxn id="19" idx="3"/>
          </p:cNvCxnSpPr>
          <p:nvPr/>
        </p:nvCxnSpPr>
        <p:spPr>
          <a:xfrm flipH="1">
            <a:off x="8066593"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DC37F6-7E9E-5012-200C-517350B25E34}"/>
              </a:ext>
            </a:extLst>
          </p:cNvPr>
          <p:cNvCxnSpPr>
            <a:cxnSpLocks/>
            <a:stCxn id="14" idx="2"/>
            <a:endCxn id="15" idx="0"/>
          </p:cNvCxnSpPr>
          <p:nvPr/>
        </p:nvCxnSpPr>
        <p:spPr>
          <a:xfrm>
            <a:off x="11168264"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5DB8E07-71A7-204A-041D-75210D5B8957}"/>
              </a:ext>
            </a:extLst>
          </p:cNvPr>
          <p:cNvCxnSpPr>
            <a:cxnSpLocks/>
            <a:stCxn id="15" idx="1"/>
            <a:endCxn id="16" idx="3"/>
          </p:cNvCxnSpPr>
          <p:nvPr/>
        </p:nvCxnSpPr>
        <p:spPr>
          <a:xfrm rot="10800000" flipV="1">
            <a:off x="10033216" y="2855388"/>
            <a:ext cx="303475" cy="15774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425FFBB-95B8-1DCE-C5BB-3AD9D044ACB9}"/>
              </a:ext>
            </a:extLst>
          </p:cNvPr>
          <p:cNvCxnSpPr>
            <a:cxnSpLocks/>
            <a:stCxn id="15" idx="1"/>
            <a:endCxn id="17" idx="3"/>
          </p:cNvCxnSpPr>
          <p:nvPr/>
        </p:nvCxnSpPr>
        <p:spPr>
          <a:xfrm rot="10800000" flipV="1">
            <a:off x="10033216" y="2855387"/>
            <a:ext cx="303475" cy="32141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D886F980-6D04-9DD5-B183-0765CF832B55}"/>
              </a:ext>
            </a:extLst>
          </p:cNvPr>
          <p:cNvPicPr>
            <a:picLocks noChangeAspect="1"/>
          </p:cNvPicPr>
          <p:nvPr/>
        </p:nvPicPr>
        <p:blipFill>
          <a:blip r:embed="rId2"/>
          <a:stretch>
            <a:fillRect/>
          </a:stretch>
        </p:blipFill>
        <p:spPr>
          <a:xfrm>
            <a:off x="806292" y="1121384"/>
            <a:ext cx="487886" cy="487886"/>
          </a:xfrm>
          <a:prstGeom prst="rect">
            <a:avLst/>
          </a:prstGeom>
        </p:spPr>
      </p:pic>
      <p:pic>
        <p:nvPicPr>
          <p:cNvPr id="74" name="Picture 73">
            <a:extLst>
              <a:ext uri="{FF2B5EF4-FFF2-40B4-BE49-F238E27FC236}">
                <a16:creationId xmlns:a16="http://schemas.microsoft.com/office/drawing/2014/main" id="{65999DFC-56EA-D476-8A28-FDA6E83E8E39}"/>
              </a:ext>
            </a:extLst>
          </p:cNvPr>
          <p:cNvPicPr>
            <a:picLocks noChangeAspect="1"/>
          </p:cNvPicPr>
          <p:nvPr/>
        </p:nvPicPr>
        <p:blipFill>
          <a:blip r:embed="rId3"/>
          <a:stretch>
            <a:fillRect/>
          </a:stretch>
        </p:blipFill>
        <p:spPr>
          <a:xfrm>
            <a:off x="10886500" y="1132387"/>
            <a:ext cx="563528" cy="567310"/>
          </a:xfrm>
          <a:prstGeom prst="rect">
            <a:avLst/>
          </a:prstGeom>
        </p:spPr>
      </p:pic>
      <p:cxnSp>
        <p:nvCxnSpPr>
          <p:cNvPr id="75" name="Straight Arrow Connector 74">
            <a:extLst>
              <a:ext uri="{FF2B5EF4-FFF2-40B4-BE49-F238E27FC236}">
                <a16:creationId xmlns:a16="http://schemas.microsoft.com/office/drawing/2014/main" id="{BE3A1965-6CB0-27A2-B338-20921E6C7450}"/>
              </a:ext>
            </a:extLst>
          </p:cNvPr>
          <p:cNvCxnSpPr>
            <a:cxnSpLocks/>
            <a:stCxn id="5" idx="2"/>
            <a:endCxn id="10" idx="0"/>
          </p:cNvCxnSpPr>
          <p:nvPr/>
        </p:nvCxnSpPr>
        <p:spPr>
          <a:xfrm>
            <a:off x="3301775" y="3889057"/>
            <a:ext cx="0" cy="285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224343-BD1A-44A8-7D96-E4DDBF33A65B}"/>
              </a:ext>
            </a:extLst>
          </p:cNvPr>
          <p:cNvCxnSpPr>
            <a:cxnSpLocks/>
            <a:stCxn id="26" idx="2"/>
            <a:endCxn id="27" idx="0"/>
          </p:cNvCxnSpPr>
          <p:nvPr/>
        </p:nvCxnSpPr>
        <p:spPr>
          <a:xfrm>
            <a:off x="3301775" y="5539409"/>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7E8E2C20-AF98-35A1-CB88-AFFC05FAEBC5}"/>
              </a:ext>
            </a:extLst>
          </p:cNvPr>
          <p:cNvSpPr/>
          <p:nvPr/>
        </p:nvSpPr>
        <p:spPr>
          <a:xfrm>
            <a:off x="2316806" y="2928731"/>
            <a:ext cx="1969939" cy="3723860"/>
          </a:xfrm>
          <a:prstGeom prst="roundRect">
            <a:avLst>
              <a:gd name="adj" fmla="val 9267"/>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peech Bubble: Rectangle with Corners Rounded 19">
            <a:extLst>
              <a:ext uri="{FF2B5EF4-FFF2-40B4-BE49-F238E27FC236}">
                <a16:creationId xmlns:a16="http://schemas.microsoft.com/office/drawing/2014/main" id="{5898540C-1F99-5198-F066-99E2345C032A}"/>
              </a:ext>
            </a:extLst>
          </p:cNvPr>
          <p:cNvSpPr/>
          <p:nvPr/>
        </p:nvSpPr>
        <p:spPr>
          <a:xfrm>
            <a:off x="200106" y="3491153"/>
            <a:ext cx="1888107" cy="3161437"/>
          </a:xfrm>
          <a:prstGeom prst="wedgeRoundRectCallout">
            <a:avLst>
              <a:gd name="adj1" fmla="val 64038"/>
              <a:gd name="adj2" fmla="val 22161"/>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1200" dirty="0"/>
              <a:t>Define X and y</a:t>
            </a:r>
          </a:p>
          <a:p>
            <a:pPr marL="285750" indent="-285750">
              <a:buFont typeface="Arial" panose="020B0604020202020204" pitchFamily="34" charset="0"/>
              <a:buChar char="•"/>
            </a:pPr>
            <a:r>
              <a:rPr lang="en-US" sz="1200" dirty="0"/>
              <a:t>Split train and validate data sets</a:t>
            </a:r>
          </a:p>
          <a:p>
            <a:pPr marL="285750" indent="-285750">
              <a:buFont typeface="Arial" panose="020B0604020202020204" pitchFamily="34" charset="0"/>
              <a:buChar char="•"/>
            </a:pPr>
            <a:r>
              <a:rPr lang="en-US" sz="1200" dirty="0"/>
              <a:t>One hot encoding category features</a:t>
            </a:r>
          </a:p>
          <a:p>
            <a:pPr marL="285750" indent="-285750">
              <a:buFont typeface="Arial" panose="020B0604020202020204" pitchFamily="34" charset="0"/>
              <a:buChar char="•"/>
            </a:pPr>
            <a:r>
              <a:rPr lang="en-US" sz="1200" dirty="0"/>
              <a:t>Vectorizing text features</a:t>
            </a:r>
          </a:p>
          <a:p>
            <a:pPr marL="285750" indent="-285750">
              <a:buFont typeface="Arial" panose="020B0604020202020204" pitchFamily="34" charset="0"/>
              <a:buChar char="•"/>
            </a:pPr>
            <a:r>
              <a:rPr lang="en-US" sz="1200" dirty="0"/>
              <a:t>Scaling numerical features</a:t>
            </a:r>
          </a:p>
          <a:p>
            <a:pPr marL="285750" indent="-285750">
              <a:buFont typeface="Arial" panose="020B0604020202020204" pitchFamily="34" charset="0"/>
              <a:buChar char="•"/>
            </a:pPr>
            <a:r>
              <a:rPr lang="en-US" sz="1200" dirty="0"/>
              <a:t>Concatenating all features</a:t>
            </a:r>
          </a:p>
          <a:p>
            <a:pPr marL="285750" indent="-285750">
              <a:buFont typeface="Arial" panose="020B0604020202020204" pitchFamily="34" charset="0"/>
              <a:buChar char="•"/>
            </a:pPr>
            <a:r>
              <a:rPr lang="en-US" sz="1200" dirty="0"/>
              <a:t>Smote train data for imbalance treatment </a:t>
            </a:r>
          </a:p>
        </p:txBody>
      </p:sp>
      <p:sp>
        <p:nvSpPr>
          <p:cNvPr id="21" name="Rectangle: Rounded Corners 20">
            <a:extLst>
              <a:ext uri="{FF2B5EF4-FFF2-40B4-BE49-F238E27FC236}">
                <a16:creationId xmlns:a16="http://schemas.microsoft.com/office/drawing/2014/main" id="{C16E6A83-2E6C-4DE2-7BFB-6F70B3321908}"/>
              </a:ext>
            </a:extLst>
          </p:cNvPr>
          <p:cNvSpPr/>
          <p:nvPr/>
        </p:nvSpPr>
        <p:spPr>
          <a:xfrm>
            <a:off x="8213355" y="2928731"/>
            <a:ext cx="2096836" cy="3723860"/>
          </a:xfrm>
          <a:prstGeom prst="roundRect">
            <a:avLst>
              <a:gd name="adj" fmla="val 9267"/>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7AEE47-7A1D-FADD-529C-604DC74544CB}"/>
              </a:ext>
            </a:extLst>
          </p:cNvPr>
          <p:cNvSpPr/>
          <p:nvPr/>
        </p:nvSpPr>
        <p:spPr>
          <a:xfrm>
            <a:off x="2470201" y="1554580"/>
            <a:ext cx="3625799"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en-US" sz="1400" baseline="30000" dirty="0"/>
              <a:t>st</a:t>
            </a:r>
            <a:r>
              <a:rPr lang="en-US" sz="1400" dirty="0"/>
              <a:t> Model</a:t>
            </a:r>
          </a:p>
          <a:p>
            <a:pPr algn="ctr"/>
            <a:r>
              <a:rPr lang="en-US" sz="1400" dirty="0"/>
              <a:t>Suicide vs Non-Suicide</a:t>
            </a:r>
          </a:p>
        </p:txBody>
      </p:sp>
      <p:sp>
        <p:nvSpPr>
          <p:cNvPr id="11" name="Rectangle 10">
            <a:extLst>
              <a:ext uri="{FF2B5EF4-FFF2-40B4-BE49-F238E27FC236}">
                <a16:creationId xmlns:a16="http://schemas.microsoft.com/office/drawing/2014/main" id="{6B576686-BB6D-F462-8651-DB26F9462A5F}"/>
              </a:ext>
            </a:extLst>
          </p:cNvPr>
          <p:cNvSpPr/>
          <p:nvPr/>
        </p:nvSpPr>
        <p:spPr>
          <a:xfrm>
            <a:off x="2470201" y="2217798"/>
            <a:ext cx="3625797"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2</a:t>
            </a:r>
            <a:r>
              <a:rPr lang="en-US" sz="1400" baseline="30000" dirty="0">
                <a:solidFill>
                  <a:schemeClr val="bg1"/>
                </a:solidFill>
              </a:rPr>
              <a:t>nd</a:t>
            </a:r>
            <a:r>
              <a:rPr lang="en-US" sz="1400" dirty="0">
                <a:solidFill>
                  <a:schemeClr val="bg1"/>
                </a:solidFill>
              </a:rPr>
              <a:t> Model</a:t>
            </a:r>
          </a:p>
          <a:p>
            <a:pPr algn="ctr"/>
            <a:r>
              <a:rPr lang="en-US" sz="1400" dirty="0">
                <a:solidFill>
                  <a:schemeClr val="bg1"/>
                </a:solidFill>
              </a:rPr>
              <a:t>Active Suicide vs Passive Suicide</a:t>
            </a:r>
          </a:p>
        </p:txBody>
      </p:sp>
      <p:sp>
        <p:nvSpPr>
          <p:cNvPr id="13" name="Rectangle 12">
            <a:extLst>
              <a:ext uri="{FF2B5EF4-FFF2-40B4-BE49-F238E27FC236}">
                <a16:creationId xmlns:a16="http://schemas.microsoft.com/office/drawing/2014/main" id="{BD92BD3C-C1A0-69C0-9506-AC2A16F1B522}"/>
              </a:ext>
            </a:extLst>
          </p:cNvPr>
          <p:cNvSpPr/>
          <p:nvPr/>
        </p:nvSpPr>
        <p:spPr>
          <a:xfrm>
            <a:off x="6377068" y="1557048"/>
            <a:ext cx="3625799"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1st Model</a:t>
            </a:r>
          </a:p>
          <a:p>
            <a:pPr algn="ctr"/>
            <a:r>
              <a:rPr lang="en-US" sz="1400" dirty="0"/>
              <a:t>Suicide vs Non-Suicide</a:t>
            </a:r>
          </a:p>
        </p:txBody>
      </p:sp>
      <p:sp>
        <p:nvSpPr>
          <p:cNvPr id="22" name="Rectangle 21">
            <a:extLst>
              <a:ext uri="{FF2B5EF4-FFF2-40B4-BE49-F238E27FC236}">
                <a16:creationId xmlns:a16="http://schemas.microsoft.com/office/drawing/2014/main" id="{E52CA56E-465A-93B7-D293-2C33F3ECD909}"/>
              </a:ext>
            </a:extLst>
          </p:cNvPr>
          <p:cNvSpPr/>
          <p:nvPr/>
        </p:nvSpPr>
        <p:spPr>
          <a:xfrm>
            <a:off x="6377068" y="2220266"/>
            <a:ext cx="3625797"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lt1"/>
                </a:solidFill>
              </a:rPr>
              <a:t>2nd Model</a:t>
            </a:r>
          </a:p>
          <a:p>
            <a:pPr algn="ctr"/>
            <a:r>
              <a:rPr lang="en-US" sz="1400" dirty="0">
                <a:solidFill>
                  <a:schemeClr val="lt1"/>
                </a:solidFill>
              </a:rPr>
              <a:t>Active Suicide vs Passive Suicide</a:t>
            </a:r>
          </a:p>
        </p:txBody>
      </p:sp>
    </p:spTree>
    <p:extLst>
      <p:ext uri="{BB962C8B-B14F-4D97-AF65-F5344CB8AC3E}">
        <p14:creationId xmlns:p14="http://schemas.microsoft.com/office/powerpoint/2010/main" val="379071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b="1" dirty="0">
                <a:solidFill>
                  <a:schemeClr val="accent1"/>
                </a:solidFill>
              </a:rPr>
              <a:t>Context</a:t>
            </a:r>
          </a:p>
          <a:p>
            <a:r>
              <a:rPr lang="en-US" dirty="0"/>
              <a:t>Problem Statement</a:t>
            </a:r>
          </a:p>
          <a:p>
            <a:r>
              <a:rPr lang="en-US" dirty="0"/>
              <a:t>Roadmap &amp; Proof of Concept</a:t>
            </a:r>
          </a:p>
          <a:p>
            <a:r>
              <a:rPr lang="en-US" dirty="0"/>
              <a:t>Suicidal Analytical Framework</a:t>
            </a:r>
          </a:p>
          <a:p>
            <a:r>
              <a:rPr lang="en-US" dirty="0"/>
              <a:t>Procedure</a:t>
            </a:r>
          </a:p>
          <a:p>
            <a:r>
              <a:rPr lang="en-US" dirty="0"/>
              <a:t>Key Finding &amp; Measure of Success</a:t>
            </a:r>
          </a:p>
          <a:p>
            <a:r>
              <a:rPr lang="en-US" dirty="0"/>
              <a:t>Assumption &amp; Limitation </a:t>
            </a:r>
          </a:p>
          <a:p>
            <a:r>
              <a:rPr lang="en-US" dirty="0"/>
              <a:t>Possibilities &amp; Recommendation </a:t>
            </a:r>
          </a:p>
          <a:p>
            <a:endParaRPr lang="en-US" dirty="0"/>
          </a:p>
          <a:p>
            <a:endParaRPr lang="en-US" dirty="0"/>
          </a:p>
        </p:txBody>
      </p:sp>
      <p:cxnSp>
        <p:nvCxnSpPr>
          <p:cNvPr id="5" name="Straight Connector 4">
            <a:extLst>
              <a:ext uri="{FF2B5EF4-FFF2-40B4-BE49-F238E27FC236}">
                <a16:creationId xmlns:a16="http://schemas.microsoft.com/office/drawing/2014/main" id="{F3B51B75-C7B4-209D-B989-F4E7588E1154}"/>
              </a:ext>
            </a:extLst>
          </p:cNvPr>
          <p:cNvCxnSpPr/>
          <p:nvPr/>
        </p:nvCxnSpPr>
        <p:spPr>
          <a:xfrm>
            <a:off x="304800" y="4333461"/>
            <a:ext cx="633453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E5846E8-A49F-7F12-A997-7F1F0106DF10}"/>
              </a:ext>
            </a:extLst>
          </p:cNvPr>
          <p:cNvCxnSpPr/>
          <p:nvPr/>
        </p:nvCxnSpPr>
        <p:spPr>
          <a:xfrm>
            <a:off x="304800" y="4876800"/>
            <a:ext cx="6334539"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4CBD5DB-0547-B9D3-2ED4-893A9FF10065}"/>
              </a:ext>
            </a:extLst>
          </p:cNvPr>
          <p:cNvCxnSpPr/>
          <p:nvPr/>
        </p:nvCxnSpPr>
        <p:spPr>
          <a:xfrm>
            <a:off x="304800" y="5903843"/>
            <a:ext cx="6334539"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4195FA1-8BF8-8E6A-862C-5E156AB4E9A6}"/>
              </a:ext>
            </a:extLst>
          </p:cNvPr>
          <p:cNvSpPr/>
          <p:nvPr/>
        </p:nvSpPr>
        <p:spPr>
          <a:xfrm>
            <a:off x="6798365" y="4141304"/>
            <a:ext cx="1133061" cy="344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min</a:t>
            </a:r>
          </a:p>
        </p:txBody>
      </p:sp>
      <p:sp>
        <p:nvSpPr>
          <p:cNvPr id="9" name="Rectangle 8">
            <a:extLst>
              <a:ext uri="{FF2B5EF4-FFF2-40B4-BE49-F238E27FC236}">
                <a16:creationId xmlns:a16="http://schemas.microsoft.com/office/drawing/2014/main" id="{B9F33FE5-8824-CE84-1617-0CEB51F67214}"/>
              </a:ext>
            </a:extLst>
          </p:cNvPr>
          <p:cNvSpPr/>
          <p:nvPr/>
        </p:nvSpPr>
        <p:spPr>
          <a:xfrm>
            <a:off x="6798365" y="4704522"/>
            <a:ext cx="1133061" cy="344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 min</a:t>
            </a:r>
          </a:p>
        </p:txBody>
      </p:sp>
      <p:sp>
        <p:nvSpPr>
          <p:cNvPr id="10" name="Rectangle 9">
            <a:extLst>
              <a:ext uri="{FF2B5EF4-FFF2-40B4-BE49-F238E27FC236}">
                <a16:creationId xmlns:a16="http://schemas.microsoft.com/office/drawing/2014/main" id="{C97E128C-0626-5105-B907-A0D0D36253D6}"/>
              </a:ext>
            </a:extLst>
          </p:cNvPr>
          <p:cNvSpPr/>
          <p:nvPr/>
        </p:nvSpPr>
        <p:spPr>
          <a:xfrm>
            <a:off x="6798364" y="5731565"/>
            <a:ext cx="1133061" cy="344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 min</a:t>
            </a:r>
          </a:p>
        </p:txBody>
      </p:sp>
    </p:spTree>
    <p:extLst>
      <p:ext uri="{BB962C8B-B14F-4D97-AF65-F5344CB8AC3E}">
        <p14:creationId xmlns:p14="http://schemas.microsoft.com/office/powerpoint/2010/main" val="87374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Procedure</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How do we proceed our proof of concept?</a:t>
            </a:r>
          </a:p>
        </p:txBody>
      </p:sp>
      <p:sp>
        <p:nvSpPr>
          <p:cNvPr id="3" name="Rectangle 2">
            <a:extLst>
              <a:ext uri="{FF2B5EF4-FFF2-40B4-BE49-F238E27FC236}">
                <a16:creationId xmlns:a16="http://schemas.microsoft.com/office/drawing/2014/main" id="{4B718BE7-83F4-7A0C-6410-40BC63DA684C}"/>
              </a:ext>
            </a:extLst>
          </p:cNvPr>
          <p:cNvSpPr/>
          <p:nvPr/>
        </p:nvSpPr>
        <p:spPr>
          <a:xfrm>
            <a:off x="218661" y="170952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Scrape Pantip Post Data</a:t>
            </a:r>
          </a:p>
        </p:txBody>
      </p:sp>
      <p:sp>
        <p:nvSpPr>
          <p:cNvPr id="4" name="Rectangle 3">
            <a:extLst>
              <a:ext uri="{FF2B5EF4-FFF2-40B4-BE49-F238E27FC236}">
                <a16:creationId xmlns:a16="http://schemas.microsoft.com/office/drawing/2014/main" id="{48036E2F-91BA-5AEA-701C-512C3B16B901}"/>
              </a:ext>
            </a:extLst>
          </p:cNvPr>
          <p:cNvSpPr/>
          <p:nvPr/>
        </p:nvSpPr>
        <p:spPr>
          <a:xfrm>
            <a:off x="218661" y="2596970"/>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Pantip Post Data </a:t>
            </a:r>
          </a:p>
        </p:txBody>
      </p:sp>
      <p:sp>
        <p:nvSpPr>
          <p:cNvPr id="5" name="Rectangle 4">
            <a:extLst>
              <a:ext uri="{FF2B5EF4-FFF2-40B4-BE49-F238E27FC236}">
                <a16:creationId xmlns:a16="http://schemas.microsoft.com/office/drawing/2014/main" id="{6C0A919B-8466-C7AA-9C37-EBEC80C20C0C}"/>
              </a:ext>
            </a:extLst>
          </p:cNvPr>
          <p:cNvSpPr/>
          <p:nvPr/>
        </p:nvSpPr>
        <p:spPr>
          <a:xfrm>
            <a:off x="2470201" y="3372222"/>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10" name="Rectangle 9">
            <a:extLst>
              <a:ext uri="{FF2B5EF4-FFF2-40B4-BE49-F238E27FC236}">
                <a16:creationId xmlns:a16="http://schemas.microsoft.com/office/drawing/2014/main" id="{999503FF-10DC-0A0A-8B12-E21F4D51BD00}"/>
              </a:ext>
            </a:extLst>
          </p:cNvPr>
          <p:cNvSpPr/>
          <p:nvPr/>
        </p:nvSpPr>
        <p:spPr>
          <a:xfrm>
            <a:off x="2470201" y="417443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12" name="Rectangle 11">
            <a:extLst>
              <a:ext uri="{FF2B5EF4-FFF2-40B4-BE49-F238E27FC236}">
                <a16:creationId xmlns:a16="http://schemas.microsoft.com/office/drawing/2014/main" id="{DB791624-83B5-C9B8-A167-E1CAA3EB30B9}"/>
              </a:ext>
            </a:extLst>
          </p:cNvPr>
          <p:cNvSpPr/>
          <p:nvPr/>
        </p:nvSpPr>
        <p:spPr>
          <a:xfrm>
            <a:off x="4436823" y="417443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sp>
        <p:nvSpPr>
          <p:cNvPr id="14" name="Rectangle 13">
            <a:extLst>
              <a:ext uri="{FF2B5EF4-FFF2-40B4-BE49-F238E27FC236}">
                <a16:creationId xmlns:a16="http://schemas.microsoft.com/office/drawing/2014/main" id="{FA963EE9-D2EB-54E4-1936-51B13FCF708A}"/>
              </a:ext>
            </a:extLst>
          </p:cNvPr>
          <p:cNvSpPr/>
          <p:nvPr/>
        </p:nvSpPr>
        <p:spPr>
          <a:xfrm>
            <a:off x="10336690" y="1709529"/>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Scape YouTube Comment Data</a:t>
            </a:r>
          </a:p>
        </p:txBody>
      </p:sp>
      <p:sp>
        <p:nvSpPr>
          <p:cNvPr id="15" name="Rectangle 14">
            <a:extLst>
              <a:ext uri="{FF2B5EF4-FFF2-40B4-BE49-F238E27FC236}">
                <a16:creationId xmlns:a16="http://schemas.microsoft.com/office/drawing/2014/main" id="{0B53B126-B4C3-D574-D42E-F78DE372E77F}"/>
              </a:ext>
            </a:extLst>
          </p:cNvPr>
          <p:cNvSpPr/>
          <p:nvPr/>
        </p:nvSpPr>
        <p:spPr>
          <a:xfrm>
            <a:off x="10336690" y="2596970"/>
            <a:ext cx="1663148" cy="51683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Preprocess YouTube Comment Data</a:t>
            </a:r>
          </a:p>
        </p:txBody>
      </p:sp>
      <p:sp>
        <p:nvSpPr>
          <p:cNvPr id="16" name="Rectangle 15">
            <a:extLst>
              <a:ext uri="{FF2B5EF4-FFF2-40B4-BE49-F238E27FC236}">
                <a16:creationId xmlns:a16="http://schemas.microsoft.com/office/drawing/2014/main" id="{5568513A-B46D-2A96-E6C7-08B36B3086FB}"/>
              </a:ext>
            </a:extLst>
          </p:cNvPr>
          <p:cNvSpPr/>
          <p:nvPr/>
        </p:nvSpPr>
        <p:spPr>
          <a:xfrm>
            <a:off x="8370067" y="417443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7" name="Rectangle 16">
            <a:extLst>
              <a:ext uri="{FF2B5EF4-FFF2-40B4-BE49-F238E27FC236}">
                <a16:creationId xmlns:a16="http://schemas.microsoft.com/office/drawing/2014/main" id="{1281A2F8-B5AC-DE0E-73CA-2F74B5C7BDCF}"/>
              </a:ext>
            </a:extLst>
          </p:cNvPr>
          <p:cNvSpPr/>
          <p:nvPr/>
        </p:nvSpPr>
        <p:spPr>
          <a:xfrm>
            <a:off x="8370067"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Test Data</a:t>
            </a:r>
          </a:p>
        </p:txBody>
      </p:sp>
      <p:sp>
        <p:nvSpPr>
          <p:cNvPr id="18" name="Rectangle 17">
            <a:extLst>
              <a:ext uri="{FF2B5EF4-FFF2-40B4-BE49-F238E27FC236}">
                <a16:creationId xmlns:a16="http://schemas.microsoft.com/office/drawing/2014/main" id="{F4ACFC65-E024-17A9-D4D1-4A5456E764ED}"/>
              </a:ext>
            </a:extLst>
          </p:cNvPr>
          <p:cNvSpPr/>
          <p:nvPr/>
        </p:nvSpPr>
        <p:spPr>
          <a:xfrm>
            <a:off x="6403445" y="4174434"/>
            <a:ext cx="1663148"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19" name="Rectangle 18">
            <a:extLst>
              <a:ext uri="{FF2B5EF4-FFF2-40B4-BE49-F238E27FC236}">
                <a16:creationId xmlns:a16="http://schemas.microsoft.com/office/drawing/2014/main" id="{7E2547EE-7BB8-C189-F53E-8516813472A7}"/>
              </a:ext>
            </a:extLst>
          </p:cNvPr>
          <p:cNvSpPr/>
          <p:nvPr/>
        </p:nvSpPr>
        <p:spPr>
          <a:xfrm>
            <a:off x="6403445" y="5811079"/>
            <a:ext cx="1663148"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the Model to Predict Test Data</a:t>
            </a:r>
          </a:p>
        </p:txBody>
      </p:sp>
      <p:sp>
        <p:nvSpPr>
          <p:cNvPr id="26" name="Rectangle 25">
            <a:extLst>
              <a:ext uri="{FF2B5EF4-FFF2-40B4-BE49-F238E27FC236}">
                <a16:creationId xmlns:a16="http://schemas.microsoft.com/office/drawing/2014/main" id="{F29141CA-B5C4-733A-C440-7E2264A9D901}"/>
              </a:ext>
            </a:extLst>
          </p:cNvPr>
          <p:cNvSpPr/>
          <p:nvPr/>
        </p:nvSpPr>
        <p:spPr>
          <a:xfrm>
            <a:off x="2470201" y="5022574"/>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Feature Engineer Train Data</a:t>
            </a:r>
          </a:p>
        </p:txBody>
      </p:sp>
      <p:sp>
        <p:nvSpPr>
          <p:cNvPr id="27" name="Rectangle 26">
            <a:extLst>
              <a:ext uri="{FF2B5EF4-FFF2-40B4-BE49-F238E27FC236}">
                <a16:creationId xmlns:a16="http://schemas.microsoft.com/office/drawing/2014/main" id="{1EFF1D9F-7A23-3334-F07E-0D8F212A5A16}"/>
              </a:ext>
            </a:extLst>
          </p:cNvPr>
          <p:cNvSpPr/>
          <p:nvPr/>
        </p:nvSpPr>
        <p:spPr>
          <a:xfrm>
            <a:off x="2470201" y="581107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Simplify Feature</a:t>
            </a:r>
          </a:p>
        </p:txBody>
      </p:sp>
      <p:sp>
        <p:nvSpPr>
          <p:cNvPr id="29" name="Rectangle 28">
            <a:extLst>
              <a:ext uri="{FF2B5EF4-FFF2-40B4-BE49-F238E27FC236}">
                <a16:creationId xmlns:a16="http://schemas.microsoft.com/office/drawing/2014/main" id="{F0C5210B-80CB-46D2-3324-750759EA49C9}"/>
              </a:ext>
            </a:extLst>
          </p:cNvPr>
          <p:cNvSpPr/>
          <p:nvPr/>
        </p:nvSpPr>
        <p:spPr>
          <a:xfrm>
            <a:off x="4436823" y="5811079"/>
            <a:ext cx="1663148" cy="51683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Build Model</a:t>
            </a:r>
          </a:p>
        </p:txBody>
      </p:sp>
      <p:cxnSp>
        <p:nvCxnSpPr>
          <p:cNvPr id="31" name="Connector: Elbow 30">
            <a:extLst>
              <a:ext uri="{FF2B5EF4-FFF2-40B4-BE49-F238E27FC236}">
                <a16:creationId xmlns:a16="http://schemas.microsoft.com/office/drawing/2014/main" id="{112D1563-D652-5E7E-A34A-E201A52B1F9C}"/>
              </a:ext>
            </a:extLst>
          </p:cNvPr>
          <p:cNvCxnSpPr>
            <a:cxnSpLocks/>
            <a:stCxn id="4" idx="3"/>
            <a:endCxn id="5" idx="1"/>
          </p:cNvCxnSpPr>
          <p:nvPr/>
        </p:nvCxnSpPr>
        <p:spPr>
          <a:xfrm>
            <a:off x="1881809" y="2855388"/>
            <a:ext cx="588392" cy="7752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CC22B1F-11E9-1A29-2314-1504ACB25E16}"/>
              </a:ext>
            </a:extLst>
          </p:cNvPr>
          <p:cNvCxnSpPr>
            <a:stCxn id="4" idx="3"/>
            <a:endCxn id="26" idx="1"/>
          </p:cNvCxnSpPr>
          <p:nvPr/>
        </p:nvCxnSpPr>
        <p:spPr>
          <a:xfrm>
            <a:off x="1881809" y="2855388"/>
            <a:ext cx="588392" cy="24256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DD0FED-A953-6B7B-359E-79CFD3FA9694}"/>
              </a:ext>
            </a:extLst>
          </p:cNvPr>
          <p:cNvCxnSpPr>
            <a:stCxn id="3" idx="2"/>
            <a:endCxn id="4" idx="0"/>
          </p:cNvCxnSpPr>
          <p:nvPr/>
        </p:nvCxnSpPr>
        <p:spPr>
          <a:xfrm>
            <a:off x="1050235"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312B45-EC95-CF20-0299-67E973ACEE6A}"/>
              </a:ext>
            </a:extLst>
          </p:cNvPr>
          <p:cNvCxnSpPr>
            <a:cxnSpLocks/>
            <a:stCxn id="10" idx="3"/>
            <a:endCxn id="12" idx="1"/>
          </p:cNvCxnSpPr>
          <p:nvPr/>
        </p:nvCxnSpPr>
        <p:spPr>
          <a:xfrm>
            <a:off x="4133349"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CB3E88-C82B-0F64-E1B4-1D75E1E9F603}"/>
              </a:ext>
            </a:extLst>
          </p:cNvPr>
          <p:cNvCxnSpPr>
            <a:cxnSpLocks/>
            <a:stCxn id="27" idx="3"/>
            <a:endCxn id="29" idx="1"/>
          </p:cNvCxnSpPr>
          <p:nvPr/>
        </p:nvCxnSpPr>
        <p:spPr>
          <a:xfrm>
            <a:off x="4133349"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BA7BCD3-486C-1A5A-98B5-B12846CBDCFE}"/>
              </a:ext>
            </a:extLst>
          </p:cNvPr>
          <p:cNvCxnSpPr>
            <a:cxnSpLocks/>
            <a:stCxn id="12" idx="3"/>
            <a:endCxn id="18" idx="1"/>
          </p:cNvCxnSpPr>
          <p:nvPr/>
        </p:nvCxnSpPr>
        <p:spPr>
          <a:xfrm>
            <a:off x="6099971"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D1556CB-7B47-F6CA-3326-30BCAD0FB54E}"/>
              </a:ext>
            </a:extLst>
          </p:cNvPr>
          <p:cNvCxnSpPr>
            <a:cxnSpLocks/>
            <a:stCxn id="29" idx="3"/>
            <a:endCxn id="19" idx="1"/>
          </p:cNvCxnSpPr>
          <p:nvPr/>
        </p:nvCxnSpPr>
        <p:spPr>
          <a:xfrm>
            <a:off x="6099971"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AF0FD2A-1901-AA67-6F08-44C455C5FF36}"/>
              </a:ext>
            </a:extLst>
          </p:cNvPr>
          <p:cNvCxnSpPr>
            <a:cxnSpLocks/>
            <a:stCxn id="16" idx="1"/>
            <a:endCxn id="18" idx="3"/>
          </p:cNvCxnSpPr>
          <p:nvPr/>
        </p:nvCxnSpPr>
        <p:spPr>
          <a:xfrm flipH="1">
            <a:off x="8066593" y="4432852"/>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952A5B-E45E-B8DC-A027-F2B5F8DED361}"/>
              </a:ext>
            </a:extLst>
          </p:cNvPr>
          <p:cNvCxnSpPr>
            <a:cxnSpLocks/>
            <a:stCxn id="17" idx="1"/>
            <a:endCxn id="19" idx="3"/>
          </p:cNvCxnSpPr>
          <p:nvPr/>
        </p:nvCxnSpPr>
        <p:spPr>
          <a:xfrm flipH="1">
            <a:off x="8066593" y="6069497"/>
            <a:ext cx="303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7DC37F6-7E9E-5012-200C-517350B25E34}"/>
              </a:ext>
            </a:extLst>
          </p:cNvPr>
          <p:cNvCxnSpPr>
            <a:cxnSpLocks/>
            <a:stCxn id="14" idx="2"/>
            <a:endCxn id="15" idx="0"/>
          </p:cNvCxnSpPr>
          <p:nvPr/>
        </p:nvCxnSpPr>
        <p:spPr>
          <a:xfrm>
            <a:off x="11168264" y="2226364"/>
            <a:ext cx="0" cy="37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5DB8E07-71A7-204A-041D-75210D5B8957}"/>
              </a:ext>
            </a:extLst>
          </p:cNvPr>
          <p:cNvCxnSpPr>
            <a:cxnSpLocks/>
            <a:endCxn id="16" idx="3"/>
          </p:cNvCxnSpPr>
          <p:nvPr/>
        </p:nvCxnSpPr>
        <p:spPr>
          <a:xfrm rot="5400000">
            <a:off x="9320024" y="3568579"/>
            <a:ext cx="1577465" cy="1510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8425FFBB-95B8-1DCE-C5BB-3AD9D044ACB9}"/>
              </a:ext>
            </a:extLst>
          </p:cNvPr>
          <p:cNvCxnSpPr>
            <a:cxnSpLocks/>
            <a:stCxn id="15" idx="1"/>
            <a:endCxn id="17" idx="3"/>
          </p:cNvCxnSpPr>
          <p:nvPr/>
        </p:nvCxnSpPr>
        <p:spPr>
          <a:xfrm rot="10800000" flipV="1">
            <a:off x="10033216" y="2855387"/>
            <a:ext cx="303475" cy="32141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D886F980-6D04-9DD5-B183-0765CF832B55}"/>
              </a:ext>
            </a:extLst>
          </p:cNvPr>
          <p:cNvPicPr>
            <a:picLocks noChangeAspect="1"/>
          </p:cNvPicPr>
          <p:nvPr/>
        </p:nvPicPr>
        <p:blipFill>
          <a:blip r:embed="rId2"/>
          <a:stretch>
            <a:fillRect/>
          </a:stretch>
        </p:blipFill>
        <p:spPr>
          <a:xfrm>
            <a:off x="806292" y="1121384"/>
            <a:ext cx="487886" cy="487886"/>
          </a:xfrm>
          <a:prstGeom prst="rect">
            <a:avLst/>
          </a:prstGeom>
        </p:spPr>
      </p:pic>
      <p:pic>
        <p:nvPicPr>
          <p:cNvPr id="74" name="Picture 73">
            <a:extLst>
              <a:ext uri="{FF2B5EF4-FFF2-40B4-BE49-F238E27FC236}">
                <a16:creationId xmlns:a16="http://schemas.microsoft.com/office/drawing/2014/main" id="{65999DFC-56EA-D476-8A28-FDA6E83E8E39}"/>
              </a:ext>
            </a:extLst>
          </p:cNvPr>
          <p:cNvPicPr>
            <a:picLocks noChangeAspect="1"/>
          </p:cNvPicPr>
          <p:nvPr/>
        </p:nvPicPr>
        <p:blipFill>
          <a:blip r:embed="rId3"/>
          <a:stretch>
            <a:fillRect/>
          </a:stretch>
        </p:blipFill>
        <p:spPr>
          <a:xfrm>
            <a:off x="10886500" y="1132387"/>
            <a:ext cx="563528" cy="567310"/>
          </a:xfrm>
          <a:prstGeom prst="rect">
            <a:avLst/>
          </a:prstGeom>
        </p:spPr>
      </p:pic>
      <p:cxnSp>
        <p:nvCxnSpPr>
          <p:cNvPr id="75" name="Straight Arrow Connector 74">
            <a:extLst>
              <a:ext uri="{FF2B5EF4-FFF2-40B4-BE49-F238E27FC236}">
                <a16:creationId xmlns:a16="http://schemas.microsoft.com/office/drawing/2014/main" id="{BE3A1965-6CB0-27A2-B338-20921E6C7450}"/>
              </a:ext>
            </a:extLst>
          </p:cNvPr>
          <p:cNvCxnSpPr>
            <a:cxnSpLocks/>
            <a:stCxn id="5" idx="2"/>
            <a:endCxn id="10" idx="0"/>
          </p:cNvCxnSpPr>
          <p:nvPr/>
        </p:nvCxnSpPr>
        <p:spPr>
          <a:xfrm>
            <a:off x="3301775" y="3889057"/>
            <a:ext cx="0" cy="285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224343-BD1A-44A8-7D96-E4DDBF33A65B}"/>
              </a:ext>
            </a:extLst>
          </p:cNvPr>
          <p:cNvCxnSpPr>
            <a:cxnSpLocks/>
            <a:stCxn id="26" idx="2"/>
            <a:endCxn id="27" idx="0"/>
          </p:cNvCxnSpPr>
          <p:nvPr/>
        </p:nvCxnSpPr>
        <p:spPr>
          <a:xfrm>
            <a:off x="3301775" y="5539409"/>
            <a:ext cx="0" cy="27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Speech Bubble: Rectangle with Corners Rounded 81">
            <a:extLst>
              <a:ext uri="{FF2B5EF4-FFF2-40B4-BE49-F238E27FC236}">
                <a16:creationId xmlns:a16="http://schemas.microsoft.com/office/drawing/2014/main" id="{B3F8F5D6-BAE1-0311-9085-EC5C821979BC}"/>
              </a:ext>
            </a:extLst>
          </p:cNvPr>
          <p:cNvSpPr/>
          <p:nvPr/>
        </p:nvSpPr>
        <p:spPr>
          <a:xfrm>
            <a:off x="6529332" y="2981386"/>
            <a:ext cx="3427687" cy="891561"/>
          </a:xfrm>
          <a:prstGeom prst="wedgeRoundRectCallout">
            <a:avLst>
              <a:gd name="adj1" fmla="val -60131"/>
              <a:gd name="adj2" fmla="val -5420"/>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Arial" panose="020B0604020202020204" pitchFamily="34" charset="0"/>
              <a:buChar char="•"/>
            </a:pPr>
            <a:r>
              <a:rPr lang="en-US" sz="1200" dirty="0"/>
              <a:t>Logistic Regression Model &amp; Coefficient Analysis</a:t>
            </a:r>
          </a:p>
          <a:p>
            <a:pPr marL="285750" indent="-285750">
              <a:buFont typeface="Arial" panose="020B0604020202020204" pitchFamily="34" charset="0"/>
              <a:buChar char="•"/>
            </a:pPr>
            <a:r>
              <a:rPr lang="en-US" sz="1200" dirty="0"/>
              <a:t>Decision Tree Model &amp; Decision Tree Analysis</a:t>
            </a:r>
          </a:p>
          <a:p>
            <a:pPr marL="285750" indent="-285750">
              <a:buFont typeface="Arial" panose="020B0604020202020204" pitchFamily="34" charset="0"/>
              <a:buChar char="•"/>
            </a:pPr>
            <a:r>
              <a:rPr lang="en-US" sz="1200" dirty="0"/>
              <a:t>Select the best model</a:t>
            </a:r>
          </a:p>
        </p:txBody>
      </p:sp>
      <p:sp>
        <p:nvSpPr>
          <p:cNvPr id="6" name="Rectangle: Rounded Corners 5">
            <a:extLst>
              <a:ext uri="{FF2B5EF4-FFF2-40B4-BE49-F238E27FC236}">
                <a16:creationId xmlns:a16="http://schemas.microsoft.com/office/drawing/2014/main" id="{4F200257-A868-C34F-EACA-E8618977B5E4}"/>
              </a:ext>
            </a:extLst>
          </p:cNvPr>
          <p:cNvSpPr/>
          <p:nvPr/>
        </p:nvSpPr>
        <p:spPr>
          <a:xfrm>
            <a:off x="4285086" y="2968487"/>
            <a:ext cx="1969939" cy="3723860"/>
          </a:xfrm>
          <a:prstGeom prst="roundRect">
            <a:avLst>
              <a:gd name="adj" fmla="val 9267"/>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75388-9547-D71A-89E1-685BA1C812E9}"/>
              </a:ext>
            </a:extLst>
          </p:cNvPr>
          <p:cNvSpPr/>
          <p:nvPr/>
        </p:nvSpPr>
        <p:spPr>
          <a:xfrm>
            <a:off x="2470201" y="1554580"/>
            <a:ext cx="3625799" cy="516835"/>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en-US" sz="1400" baseline="30000" dirty="0"/>
              <a:t>st</a:t>
            </a:r>
            <a:r>
              <a:rPr lang="en-US" sz="1400" dirty="0"/>
              <a:t> Model</a:t>
            </a:r>
          </a:p>
          <a:p>
            <a:pPr algn="ctr"/>
            <a:r>
              <a:rPr lang="en-US" sz="1400" dirty="0"/>
              <a:t>Suicide vs Non-Suicide</a:t>
            </a:r>
          </a:p>
        </p:txBody>
      </p:sp>
      <p:sp>
        <p:nvSpPr>
          <p:cNvPr id="11" name="Rectangle 10">
            <a:extLst>
              <a:ext uri="{FF2B5EF4-FFF2-40B4-BE49-F238E27FC236}">
                <a16:creationId xmlns:a16="http://schemas.microsoft.com/office/drawing/2014/main" id="{F8F62478-D90B-7AAB-1906-508DA60CF16C}"/>
              </a:ext>
            </a:extLst>
          </p:cNvPr>
          <p:cNvSpPr/>
          <p:nvPr/>
        </p:nvSpPr>
        <p:spPr>
          <a:xfrm>
            <a:off x="2470201" y="2217798"/>
            <a:ext cx="3625797" cy="516835"/>
          </a:xfrm>
          <a:prstGeom prst="rect">
            <a:avLst/>
          </a:prstGeom>
          <a:solidFill>
            <a:srgbClr val="9900FF"/>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solidFill>
                  <a:schemeClr val="bg1"/>
                </a:solidFill>
              </a:rPr>
              <a:t>2</a:t>
            </a:r>
            <a:r>
              <a:rPr lang="en-US" sz="1400" baseline="30000" dirty="0">
                <a:solidFill>
                  <a:schemeClr val="bg1"/>
                </a:solidFill>
              </a:rPr>
              <a:t>nd</a:t>
            </a:r>
            <a:r>
              <a:rPr lang="en-US" sz="1400" dirty="0">
                <a:solidFill>
                  <a:schemeClr val="bg1"/>
                </a:solidFill>
              </a:rPr>
              <a:t> Model</a:t>
            </a:r>
          </a:p>
          <a:p>
            <a:pPr algn="ctr"/>
            <a:r>
              <a:rPr lang="en-US" sz="1400" dirty="0">
                <a:solidFill>
                  <a:schemeClr val="bg1"/>
                </a:solidFill>
              </a:rPr>
              <a:t>Active Suicide vs Passive Suicide</a:t>
            </a:r>
          </a:p>
        </p:txBody>
      </p:sp>
      <p:sp>
        <p:nvSpPr>
          <p:cNvPr id="13" name="Rectangle 12">
            <a:extLst>
              <a:ext uri="{FF2B5EF4-FFF2-40B4-BE49-F238E27FC236}">
                <a16:creationId xmlns:a16="http://schemas.microsoft.com/office/drawing/2014/main" id="{7C35039D-F47D-904B-32A6-F458671F8A18}"/>
              </a:ext>
            </a:extLst>
          </p:cNvPr>
          <p:cNvSpPr/>
          <p:nvPr/>
        </p:nvSpPr>
        <p:spPr>
          <a:xfrm>
            <a:off x="6377068" y="1557048"/>
            <a:ext cx="3625799" cy="516835"/>
          </a:xfrm>
          <a:prstGeom prst="rect">
            <a:avLst/>
          </a:prstGeom>
          <a:solidFill>
            <a:srgbClr val="CC3300"/>
          </a:solidFill>
          <a:ln>
            <a:solidFill>
              <a:srgbClr val="CC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1st Model</a:t>
            </a:r>
          </a:p>
          <a:p>
            <a:pPr algn="ctr"/>
            <a:r>
              <a:rPr lang="en-US" sz="1400" dirty="0"/>
              <a:t>Suicide vs Non-Suicide</a:t>
            </a:r>
          </a:p>
        </p:txBody>
      </p:sp>
      <p:sp>
        <p:nvSpPr>
          <p:cNvPr id="20" name="Rectangle 19">
            <a:extLst>
              <a:ext uri="{FF2B5EF4-FFF2-40B4-BE49-F238E27FC236}">
                <a16:creationId xmlns:a16="http://schemas.microsoft.com/office/drawing/2014/main" id="{7A8E9F6E-77FE-F547-A301-DA7958994A39}"/>
              </a:ext>
            </a:extLst>
          </p:cNvPr>
          <p:cNvSpPr/>
          <p:nvPr/>
        </p:nvSpPr>
        <p:spPr>
          <a:xfrm>
            <a:off x="6377068" y="2220266"/>
            <a:ext cx="3625797" cy="516835"/>
          </a:xfrm>
          <a:prstGeom prst="rect">
            <a:avLst/>
          </a:prstGeom>
          <a:solidFill>
            <a:srgbClr val="FF5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lt1"/>
                </a:solidFill>
              </a:rPr>
              <a:t>2nd Model</a:t>
            </a:r>
          </a:p>
          <a:p>
            <a:pPr algn="ctr"/>
            <a:r>
              <a:rPr lang="en-US" sz="1400" dirty="0">
                <a:solidFill>
                  <a:schemeClr val="lt1"/>
                </a:solidFill>
              </a:rPr>
              <a:t>Active Suicide vs Passive Suicide</a:t>
            </a:r>
          </a:p>
        </p:txBody>
      </p:sp>
    </p:spTree>
    <p:extLst>
      <p:ext uri="{BB962C8B-B14F-4D97-AF65-F5344CB8AC3E}">
        <p14:creationId xmlns:p14="http://schemas.microsoft.com/office/powerpoint/2010/main" val="2899922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dirty="0"/>
              <a:t>Roadmap &amp; Proof of Concept</a:t>
            </a:r>
          </a:p>
          <a:p>
            <a:r>
              <a:rPr lang="en-US" dirty="0"/>
              <a:t>Suicidal Analytical Framework</a:t>
            </a:r>
          </a:p>
          <a:p>
            <a:r>
              <a:rPr lang="en-US" dirty="0"/>
              <a:t>Procedure</a:t>
            </a:r>
          </a:p>
          <a:p>
            <a:r>
              <a:rPr lang="en-US" b="1" dirty="0">
                <a:solidFill>
                  <a:schemeClr val="accent1"/>
                </a:solidFill>
              </a:rPr>
              <a:t>Key Finding, Model, and Measure of Success</a:t>
            </a:r>
          </a:p>
          <a:p>
            <a:r>
              <a:rPr lang="en-US" dirty="0"/>
              <a:t>Possibilities &amp; Recommendation </a:t>
            </a:r>
          </a:p>
          <a:p>
            <a:r>
              <a:rPr lang="en-US" dirty="0"/>
              <a:t>Assumption &amp; Limitation </a:t>
            </a:r>
          </a:p>
          <a:p>
            <a:endParaRPr lang="en-US" dirty="0"/>
          </a:p>
        </p:txBody>
      </p:sp>
    </p:spTree>
    <p:extLst>
      <p:ext uri="{BB962C8B-B14F-4D97-AF65-F5344CB8AC3E}">
        <p14:creationId xmlns:p14="http://schemas.microsoft.com/office/powerpoint/2010/main" val="9755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4" name="Rectangle 3">
            <a:extLst>
              <a:ext uri="{FF2B5EF4-FFF2-40B4-BE49-F238E27FC236}">
                <a16:creationId xmlns:a16="http://schemas.microsoft.com/office/drawing/2014/main" id="{845ACD4E-566F-2693-1855-E04C16E5B105}"/>
              </a:ext>
            </a:extLst>
          </p:cNvPr>
          <p:cNvSpPr/>
          <p:nvPr/>
        </p:nvSpPr>
        <p:spPr>
          <a:xfrm>
            <a:off x="182862" y="2686878"/>
            <a:ext cx="8987642" cy="1484243"/>
          </a:xfrm>
          <a:prstGeom prst="rect">
            <a:avLst/>
          </a:prstGeom>
        </p:spPr>
        <p:txBody>
          <a:bodyPr vert="horz" lIns="91440" tIns="45720" rIns="91440" bIns="45720" rtlCol="0" anchor="ctr">
            <a:normAutofit/>
          </a:bodyPr>
          <a:lstStyle/>
          <a:p>
            <a:pPr>
              <a:lnSpc>
                <a:spcPct val="90000"/>
              </a:lnSpc>
              <a:spcBef>
                <a:spcPct val="0"/>
              </a:spcBef>
            </a:pPr>
            <a:r>
              <a:rPr lang="en-US" sz="3200" b="1" dirty="0">
                <a:latin typeface="+mj-lt"/>
                <a:ea typeface="+mj-ea"/>
                <a:cs typeface="+mj-cs"/>
              </a:rPr>
              <a:t>Pantip Depression Post </a:t>
            </a:r>
            <a:r>
              <a:rPr lang="en-US" sz="3200" b="1" dirty="0">
                <a:solidFill>
                  <a:schemeClr val="tx1"/>
                </a:solidFill>
                <a:latin typeface="+mj-lt"/>
                <a:ea typeface="+mj-ea"/>
                <a:cs typeface="+mj-cs"/>
              </a:rPr>
              <a:t>Data </a:t>
            </a:r>
          </a:p>
          <a:p>
            <a:pPr>
              <a:lnSpc>
                <a:spcPct val="90000"/>
              </a:lnSpc>
              <a:spcBef>
                <a:spcPct val="0"/>
              </a:spcBef>
            </a:pPr>
            <a:r>
              <a:rPr lang="en-US" sz="3200" dirty="0">
                <a:solidFill>
                  <a:schemeClr val="tx1"/>
                </a:solidFill>
                <a:latin typeface="+mj-lt"/>
                <a:ea typeface="+mj-ea"/>
                <a:cs typeface="+mj-cs"/>
              </a:rPr>
              <a:t>Data Distribution &amp; Key Fin</a:t>
            </a:r>
            <a:r>
              <a:rPr lang="en-US" sz="3200" dirty="0">
                <a:latin typeface="+mj-lt"/>
                <a:ea typeface="+mj-ea"/>
                <a:cs typeface="+mj-cs"/>
              </a:rPr>
              <a:t>dings</a:t>
            </a:r>
            <a:endParaRPr lang="en-US" sz="3200" dirty="0">
              <a:solidFill>
                <a:schemeClr val="tx1"/>
              </a:solidFill>
              <a:latin typeface="+mj-lt"/>
              <a:ea typeface="+mj-ea"/>
              <a:cs typeface="+mj-cs"/>
            </a:endParaRPr>
          </a:p>
        </p:txBody>
      </p:sp>
    </p:spTree>
    <p:extLst>
      <p:ext uri="{BB962C8B-B14F-4D97-AF65-F5344CB8AC3E}">
        <p14:creationId xmlns:p14="http://schemas.microsoft.com/office/powerpoint/2010/main" val="50105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Do we have balanced data for Pantip post data?</a:t>
            </a:r>
          </a:p>
        </p:txBody>
      </p:sp>
      <p:pic>
        <p:nvPicPr>
          <p:cNvPr id="4" name="Picture 3">
            <a:extLst>
              <a:ext uri="{FF2B5EF4-FFF2-40B4-BE49-F238E27FC236}">
                <a16:creationId xmlns:a16="http://schemas.microsoft.com/office/drawing/2014/main" id="{84039F04-79B2-D4F4-C80C-78FC871D453E}"/>
              </a:ext>
            </a:extLst>
          </p:cNvPr>
          <p:cNvPicPr>
            <a:picLocks noChangeAspect="1"/>
          </p:cNvPicPr>
          <p:nvPr/>
        </p:nvPicPr>
        <p:blipFill>
          <a:blip r:embed="rId3"/>
          <a:stretch>
            <a:fillRect/>
          </a:stretch>
        </p:blipFill>
        <p:spPr>
          <a:xfrm>
            <a:off x="467670" y="2073634"/>
            <a:ext cx="5304628" cy="3401135"/>
          </a:xfrm>
          <a:prstGeom prst="rect">
            <a:avLst/>
          </a:prstGeom>
        </p:spPr>
      </p:pic>
      <p:pic>
        <p:nvPicPr>
          <p:cNvPr id="6" name="Picture 5">
            <a:extLst>
              <a:ext uri="{FF2B5EF4-FFF2-40B4-BE49-F238E27FC236}">
                <a16:creationId xmlns:a16="http://schemas.microsoft.com/office/drawing/2014/main" id="{0009850B-C359-02F9-C136-6FF3DC9ED772}"/>
              </a:ext>
            </a:extLst>
          </p:cNvPr>
          <p:cNvPicPr>
            <a:picLocks noChangeAspect="1"/>
          </p:cNvPicPr>
          <p:nvPr/>
        </p:nvPicPr>
        <p:blipFill>
          <a:blip r:embed="rId4"/>
          <a:stretch>
            <a:fillRect/>
          </a:stretch>
        </p:blipFill>
        <p:spPr>
          <a:xfrm>
            <a:off x="6364578" y="2081258"/>
            <a:ext cx="5338925" cy="3383986"/>
          </a:xfrm>
          <a:prstGeom prst="rect">
            <a:avLst/>
          </a:prstGeom>
        </p:spPr>
      </p:pic>
      <p:sp>
        <p:nvSpPr>
          <p:cNvPr id="8" name="TextBox 7">
            <a:extLst>
              <a:ext uri="{FF2B5EF4-FFF2-40B4-BE49-F238E27FC236}">
                <a16:creationId xmlns:a16="http://schemas.microsoft.com/office/drawing/2014/main" id="{212C92B4-EA13-34F6-89C0-CEAF7E820E81}"/>
              </a:ext>
            </a:extLst>
          </p:cNvPr>
          <p:cNvSpPr txBox="1"/>
          <p:nvPr/>
        </p:nvSpPr>
        <p:spPr>
          <a:xfrm>
            <a:off x="2266121" y="5679421"/>
            <a:ext cx="2087217" cy="369332"/>
          </a:xfrm>
          <a:prstGeom prst="rect">
            <a:avLst/>
          </a:prstGeom>
          <a:noFill/>
        </p:spPr>
        <p:txBody>
          <a:bodyPr wrap="square" rtlCol="0">
            <a:spAutoFit/>
          </a:bodyPr>
          <a:lstStyle/>
          <a:p>
            <a:pPr algn="ctr"/>
            <a:r>
              <a:rPr lang="en-US" dirty="0"/>
              <a:t>imbalanced</a:t>
            </a:r>
          </a:p>
        </p:txBody>
      </p:sp>
      <p:sp>
        <p:nvSpPr>
          <p:cNvPr id="9" name="TextBox 8">
            <a:extLst>
              <a:ext uri="{FF2B5EF4-FFF2-40B4-BE49-F238E27FC236}">
                <a16:creationId xmlns:a16="http://schemas.microsoft.com/office/drawing/2014/main" id="{C7C85FC9-E841-5C37-71D9-39CE23E3E433}"/>
              </a:ext>
            </a:extLst>
          </p:cNvPr>
          <p:cNvSpPr txBox="1"/>
          <p:nvPr/>
        </p:nvSpPr>
        <p:spPr>
          <a:xfrm>
            <a:off x="8216347" y="5679421"/>
            <a:ext cx="2087217" cy="369332"/>
          </a:xfrm>
          <a:prstGeom prst="rect">
            <a:avLst/>
          </a:prstGeom>
          <a:noFill/>
        </p:spPr>
        <p:txBody>
          <a:bodyPr wrap="square" rtlCol="0">
            <a:spAutoFit/>
          </a:bodyPr>
          <a:lstStyle/>
          <a:p>
            <a:pPr algn="ctr"/>
            <a:r>
              <a:rPr lang="en-US" dirty="0"/>
              <a:t>balanced</a:t>
            </a:r>
          </a:p>
        </p:txBody>
      </p:sp>
      <p:sp>
        <p:nvSpPr>
          <p:cNvPr id="3" name="Rectangle 2">
            <a:extLst>
              <a:ext uri="{FF2B5EF4-FFF2-40B4-BE49-F238E27FC236}">
                <a16:creationId xmlns:a16="http://schemas.microsoft.com/office/drawing/2014/main" id="{8AF5BD27-1451-7DEE-ADD1-1AB7948C87FD}"/>
              </a:ext>
            </a:extLst>
          </p:cNvPr>
          <p:cNvSpPr/>
          <p:nvPr/>
        </p:nvSpPr>
        <p:spPr>
          <a:xfrm>
            <a:off x="907014" y="1577160"/>
            <a:ext cx="4865283" cy="7154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Pantip Post Dat Distribution</a:t>
            </a:r>
          </a:p>
          <a:p>
            <a:pPr algn="ctr"/>
            <a:r>
              <a:rPr lang="en-US" dirty="0"/>
              <a:t>Suicide vs Non-Suicide</a:t>
            </a:r>
          </a:p>
        </p:txBody>
      </p:sp>
      <p:sp>
        <p:nvSpPr>
          <p:cNvPr id="10" name="Rectangle 9">
            <a:extLst>
              <a:ext uri="{FF2B5EF4-FFF2-40B4-BE49-F238E27FC236}">
                <a16:creationId xmlns:a16="http://schemas.microsoft.com/office/drawing/2014/main" id="{59C66AEB-7EDB-9186-80DE-C222D30DAA9A}"/>
              </a:ext>
            </a:extLst>
          </p:cNvPr>
          <p:cNvSpPr/>
          <p:nvPr/>
        </p:nvSpPr>
        <p:spPr>
          <a:xfrm>
            <a:off x="6827313" y="1570534"/>
            <a:ext cx="4865283" cy="7154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Pantip Post Data Distribution</a:t>
            </a:r>
          </a:p>
          <a:p>
            <a:pPr algn="ctr"/>
            <a:r>
              <a:rPr lang="en-US" dirty="0"/>
              <a:t>Active Suicidal vs Passive Suicidal</a:t>
            </a:r>
          </a:p>
        </p:txBody>
      </p:sp>
    </p:spTree>
    <p:extLst>
      <p:ext uri="{BB962C8B-B14F-4D97-AF65-F5344CB8AC3E}">
        <p14:creationId xmlns:p14="http://schemas.microsoft.com/office/powerpoint/2010/main" val="293629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items in Pantip post can be correlated with suicide ideation?</a:t>
            </a:r>
          </a:p>
        </p:txBody>
      </p:sp>
      <p:pic>
        <p:nvPicPr>
          <p:cNvPr id="4" name="Picture 3">
            <a:extLst>
              <a:ext uri="{FF2B5EF4-FFF2-40B4-BE49-F238E27FC236}">
                <a16:creationId xmlns:a16="http://schemas.microsoft.com/office/drawing/2014/main" id="{E2C15949-6B8E-9377-B156-FA50DA8DDB25}"/>
              </a:ext>
            </a:extLst>
          </p:cNvPr>
          <p:cNvPicPr>
            <a:picLocks noChangeAspect="1"/>
          </p:cNvPicPr>
          <p:nvPr/>
        </p:nvPicPr>
        <p:blipFill>
          <a:blip r:embed="rId2"/>
          <a:stretch>
            <a:fillRect/>
          </a:stretch>
        </p:blipFill>
        <p:spPr>
          <a:xfrm>
            <a:off x="2007878" y="1756329"/>
            <a:ext cx="10039866" cy="3740342"/>
          </a:xfrm>
          <a:prstGeom prst="rect">
            <a:avLst/>
          </a:prstGeom>
        </p:spPr>
      </p:pic>
      <p:sp>
        <p:nvSpPr>
          <p:cNvPr id="5" name="Speech Bubble: Rectangle with Corners Rounded 4">
            <a:extLst>
              <a:ext uri="{FF2B5EF4-FFF2-40B4-BE49-F238E27FC236}">
                <a16:creationId xmlns:a16="http://schemas.microsoft.com/office/drawing/2014/main" id="{82BDF99E-C2F0-4914-7F06-9AC1E57EF868}"/>
              </a:ext>
            </a:extLst>
          </p:cNvPr>
          <p:cNvSpPr/>
          <p:nvPr/>
        </p:nvSpPr>
        <p:spPr>
          <a:xfrm>
            <a:off x="3807785" y="1061402"/>
            <a:ext cx="1954696" cy="905263"/>
          </a:xfrm>
          <a:prstGeom prst="wedgeRoundRectCallou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Title</a:t>
            </a:r>
          </a:p>
          <a:p>
            <a:pPr marL="285750" indent="-285750">
              <a:buFont typeface="Arial" panose="020B0604020202020204" pitchFamily="34" charset="0"/>
              <a:buChar char="•"/>
            </a:pPr>
            <a:r>
              <a:rPr lang="en-US" sz="1400" dirty="0"/>
              <a:t>Length numeric</a:t>
            </a:r>
          </a:p>
          <a:p>
            <a:pPr marL="285750" indent="-285750">
              <a:buFont typeface="Arial" panose="020B0604020202020204" pitchFamily="34" charset="0"/>
              <a:buChar char="•"/>
            </a:pPr>
            <a:r>
              <a:rPr lang="en-US" sz="1400" dirty="0"/>
              <a:t>Emoji category</a:t>
            </a:r>
          </a:p>
          <a:p>
            <a:endParaRPr lang="en-US" sz="1400" dirty="0"/>
          </a:p>
        </p:txBody>
      </p:sp>
      <p:sp>
        <p:nvSpPr>
          <p:cNvPr id="6" name="Speech Bubble: Rectangle with Corners Rounded 5">
            <a:extLst>
              <a:ext uri="{FF2B5EF4-FFF2-40B4-BE49-F238E27FC236}">
                <a16:creationId xmlns:a16="http://schemas.microsoft.com/office/drawing/2014/main" id="{665825CB-3665-F381-D250-94C3FAE6E226}"/>
              </a:ext>
            </a:extLst>
          </p:cNvPr>
          <p:cNvSpPr/>
          <p:nvPr/>
        </p:nvSpPr>
        <p:spPr>
          <a:xfrm>
            <a:off x="6299194" y="1121036"/>
            <a:ext cx="1802296" cy="905263"/>
          </a:xfrm>
          <a:prstGeom prst="wedgeRoundRectCallout">
            <a:avLst>
              <a:gd name="adj1" fmla="val -62377"/>
              <a:gd name="adj2" fmla="val 99829"/>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Tag</a:t>
            </a:r>
          </a:p>
          <a:p>
            <a:pPr marL="285750" indent="-285750">
              <a:buFont typeface="Arial" panose="020B0604020202020204" pitchFamily="34" charset="0"/>
              <a:buChar char="•"/>
            </a:pPr>
            <a:r>
              <a:rPr lang="en-US" sz="1400" dirty="0"/>
              <a:t>Tag category</a:t>
            </a:r>
          </a:p>
          <a:p>
            <a:endParaRPr lang="en-US" sz="1400" dirty="0"/>
          </a:p>
        </p:txBody>
      </p:sp>
      <p:sp>
        <p:nvSpPr>
          <p:cNvPr id="8" name="Speech Bubble: Rectangle with Corners Rounded 7">
            <a:extLst>
              <a:ext uri="{FF2B5EF4-FFF2-40B4-BE49-F238E27FC236}">
                <a16:creationId xmlns:a16="http://schemas.microsoft.com/office/drawing/2014/main" id="{36DC145B-8F73-B164-556A-22A5A3641B35}"/>
              </a:ext>
            </a:extLst>
          </p:cNvPr>
          <p:cNvSpPr/>
          <p:nvPr/>
        </p:nvSpPr>
        <p:spPr>
          <a:xfrm>
            <a:off x="4775194" y="5213447"/>
            <a:ext cx="1802296" cy="1531909"/>
          </a:xfrm>
          <a:prstGeom prst="wedgeRoundRectCallout">
            <a:avLst>
              <a:gd name="adj1" fmla="val -30760"/>
              <a:gd name="adj2" fmla="val -64816"/>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Time</a:t>
            </a:r>
          </a:p>
          <a:p>
            <a:pPr marL="285750" indent="-285750">
              <a:buFont typeface="Arial" panose="020B0604020202020204" pitchFamily="34" charset="0"/>
              <a:buChar char="•"/>
            </a:pPr>
            <a:r>
              <a:rPr lang="en-US" sz="1400" dirty="0"/>
              <a:t>Time of day</a:t>
            </a:r>
          </a:p>
          <a:p>
            <a:pPr marL="285750" indent="-285750">
              <a:buFont typeface="Arial" panose="020B0604020202020204" pitchFamily="34" charset="0"/>
              <a:buChar char="•"/>
            </a:pPr>
            <a:r>
              <a:rPr lang="en-US" sz="1400" dirty="0"/>
              <a:t>Day of week </a:t>
            </a:r>
          </a:p>
          <a:p>
            <a:pPr marL="285750" indent="-285750">
              <a:buFont typeface="Arial" panose="020B0604020202020204" pitchFamily="34" charset="0"/>
              <a:buChar char="•"/>
            </a:pPr>
            <a:r>
              <a:rPr lang="en-US" sz="1400" dirty="0"/>
              <a:t>Day of month</a:t>
            </a:r>
          </a:p>
          <a:p>
            <a:pPr marL="285750" indent="-285750">
              <a:buFont typeface="Arial" panose="020B0604020202020204" pitchFamily="34" charset="0"/>
              <a:buChar char="•"/>
            </a:pPr>
            <a:r>
              <a:rPr lang="en-US" sz="1400" dirty="0"/>
              <a:t>Month of year</a:t>
            </a:r>
          </a:p>
          <a:p>
            <a:pPr marL="285750" indent="-285750">
              <a:buFont typeface="Arial" panose="020B0604020202020204" pitchFamily="34" charset="0"/>
              <a:buChar char="•"/>
            </a:pPr>
            <a:r>
              <a:rPr lang="en-US" sz="1400" dirty="0"/>
              <a:t>Year</a:t>
            </a:r>
          </a:p>
        </p:txBody>
      </p:sp>
      <p:sp>
        <p:nvSpPr>
          <p:cNvPr id="9" name="Speech Bubble: Rectangle with Corners Rounded 8">
            <a:extLst>
              <a:ext uri="{FF2B5EF4-FFF2-40B4-BE49-F238E27FC236}">
                <a16:creationId xmlns:a16="http://schemas.microsoft.com/office/drawing/2014/main" id="{A9DDDB29-F90A-7EEF-BBAE-525C824B0890}"/>
              </a:ext>
            </a:extLst>
          </p:cNvPr>
          <p:cNvSpPr/>
          <p:nvPr/>
        </p:nvSpPr>
        <p:spPr>
          <a:xfrm>
            <a:off x="7617785" y="4730716"/>
            <a:ext cx="2531166" cy="833915"/>
          </a:xfrm>
          <a:prstGeom prst="wedgeRoundRectCallout">
            <a:avLst>
              <a:gd name="adj1" fmla="val -31284"/>
              <a:gd name="adj2" fmla="val -81502"/>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Text</a:t>
            </a:r>
          </a:p>
          <a:p>
            <a:pPr marL="285750" indent="-285750">
              <a:buFont typeface="Arial" panose="020B0604020202020204" pitchFamily="34" charset="0"/>
              <a:buChar char="•"/>
            </a:pPr>
            <a:r>
              <a:rPr lang="en-US" sz="1400" dirty="0"/>
              <a:t>Length numeric</a:t>
            </a:r>
          </a:p>
          <a:p>
            <a:pPr marL="285750" indent="-285750">
              <a:buFont typeface="Arial" panose="020B0604020202020204" pitchFamily="34" charset="0"/>
              <a:buChar char="•"/>
            </a:pPr>
            <a:r>
              <a:rPr lang="en-US" sz="1400" dirty="0"/>
              <a:t>Emoji category</a:t>
            </a:r>
          </a:p>
        </p:txBody>
      </p:sp>
      <p:sp>
        <p:nvSpPr>
          <p:cNvPr id="15" name="Speech Bubble: Rectangle with Corners Rounded 14">
            <a:extLst>
              <a:ext uri="{FF2B5EF4-FFF2-40B4-BE49-F238E27FC236}">
                <a16:creationId xmlns:a16="http://schemas.microsoft.com/office/drawing/2014/main" id="{DF6D494E-8BC2-609D-A7A1-3A8607E4C709}"/>
              </a:ext>
            </a:extLst>
          </p:cNvPr>
          <p:cNvSpPr/>
          <p:nvPr/>
        </p:nvSpPr>
        <p:spPr>
          <a:xfrm>
            <a:off x="90742" y="2927928"/>
            <a:ext cx="1954696" cy="905263"/>
          </a:xfrm>
          <a:prstGeom prst="wedgeRoundRectCallout">
            <a:avLst>
              <a:gd name="adj1" fmla="val 57133"/>
              <a:gd name="adj2" fmla="val -19479"/>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err="1"/>
              <a:t>All_Text</a:t>
            </a:r>
            <a:endParaRPr lang="en-US" sz="1400" b="1" dirty="0"/>
          </a:p>
          <a:p>
            <a:pPr marL="285750" indent="-285750">
              <a:buFont typeface="Arial" panose="020B0604020202020204" pitchFamily="34" charset="0"/>
              <a:buChar char="•"/>
            </a:pPr>
            <a:r>
              <a:rPr lang="en-US" sz="1400" dirty="0"/>
              <a:t>Tokenized Text</a:t>
            </a:r>
          </a:p>
          <a:p>
            <a:endParaRPr lang="en-US" sz="1400" dirty="0"/>
          </a:p>
        </p:txBody>
      </p:sp>
      <p:cxnSp>
        <p:nvCxnSpPr>
          <p:cNvPr id="17" name="Straight Arrow Connector 16">
            <a:extLst>
              <a:ext uri="{FF2B5EF4-FFF2-40B4-BE49-F238E27FC236}">
                <a16:creationId xmlns:a16="http://schemas.microsoft.com/office/drawing/2014/main" id="{2FD4CA7C-2906-48DF-AEBE-5DA7FD9BAC51}"/>
              </a:ext>
            </a:extLst>
          </p:cNvPr>
          <p:cNvCxnSpPr>
            <a:stCxn id="15" idx="4"/>
          </p:cNvCxnSpPr>
          <p:nvPr/>
        </p:nvCxnSpPr>
        <p:spPr>
          <a:xfrm flipV="1">
            <a:off x="2184866" y="2272748"/>
            <a:ext cx="293291" cy="9314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615E3F9-B338-BABE-9CB7-60A64B594ACE}"/>
              </a:ext>
            </a:extLst>
          </p:cNvPr>
          <p:cNvCxnSpPr>
            <a:cxnSpLocks/>
          </p:cNvCxnSpPr>
          <p:nvPr/>
        </p:nvCxnSpPr>
        <p:spPr>
          <a:xfrm>
            <a:off x="2222426" y="3204223"/>
            <a:ext cx="189470" cy="4495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1401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DBE95E-A98E-5E23-B9EC-FF67B6621400}"/>
              </a:ext>
            </a:extLst>
          </p:cNvPr>
          <p:cNvPicPr>
            <a:picLocks noChangeAspect="1"/>
          </p:cNvPicPr>
          <p:nvPr/>
        </p:nvPicPr>
        <p:blipFill>
          <a:blip r:embed="rId2"/>
          <a:stretch>
            <a:fillRect/>
          </a:stretch>
        </p:blipFill>
        <p:spPr>
          <a:xfrm>
            <a:off x="1119802" y="1270388"/>
            <a:ext cx="10927942" cy="5365521"/>
          </a:xfrm>
          <a:prstGeom prst="rect">
            <a:avLst/>
          </a:prstGeom>
        </p:spPr>
      </p:pic>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Tag</a:t>
            </a:r>
          </a:p>
        </p:txBody>
      </p:sp>
      <p:sp>
        <p:nvSpPr>
          <p:cNvPr id="5" name="Rectangle 4">
            <a:extLst>
              <a:ext uri="{FF2B5EF4-FFF2-40B4-BE49-F238E27FC236}">
                <a16:creationId xmlns:a16="http://schemas.microsoft.com/office/drawing/2014/main" id="{DCFEFBC5-BA8C-A77B-4F1F-BDA2BF1F33BE}"/>
              </a:ext>
            </a:extLst>
          </p:cNvPr>
          <p:cNvSpPr/>
          <p:nvPr/>
        </p:nvSpPr>
        <p:spPr>
          <a:xfrm>
            <a:off x="1192697" y="3730487"/>
            <a:ext cx="8726556" cy="1583635"/>
          </a:xfrm>
          <a:prstGeom prst="rect">
            <a:avLst/>
          </a:pr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DDE35E-0C7F-8999-15FB-16BB522E954D}"/>
              </a:ext>
            </a:extLst>
          </p:cNvPr>
          <p:cNvSpPr txBox="1"/>
          <p:nvPr/>
        </p:nvSpPr>
        <p:spPr>
          <a:xfrm>
            <a:off x="1" y="3790121"/>
            <a:ext cx="1384852" cy="1384995"/>
          </a:xfrm>
          <a:prstGeom prst="rect">
            <a:avLst/>
          </a:prstGeom>
          <a:noFill/>
        </p:spPr>
        <p:txBody>
          <a:bodyPr wrap="square" rtlCol="0">
            <a:spAutoFit/>
          </a:bodyPr>
          <a:lstStyle/>
          <a:p>
            <a:r>
              <a:rPr lang="en-US" sz="1200" b="1" dirty="0">
                <a:solidFill>
                  <a:schemeClr val="accent5"/>
                </a:solidFill>
              </a:rPr>
              <a:t>Psychiatrist</a:t>
            </a:r>
          </a:p>
          <a:p>
            <a:endParaRPr lang="en-US" sz="1200" b="1" dirty="0"/>
          </a:p>
          <a:p>
            <a:r>
              <a:rPr lang="en-US" sz="1200" b="1" dirty="0">
                <a:solidFill>
                  <a:schemeClr val="accent2"/>
                </a:solidFill>
              </a:rPr>
              <a:t>Teen problems</a:t>
            </a:r>
          </a:p>
          <a:p>
            <a:endParaRPr lang="en-US" sz="1200" b="1" dirty="0">
              <a:solidFill>
                <a:schemeClr val="accent2"/>
              </a:solidFill>
            </a:endParaRPr>
          </a:p>
          <a:p>
            <a:r>
              <a:rPr lang="en-US" sz="1200" b="1" dirty="0">
                <a:solidFill>
                  <a:schemeClr val="accent2"/>
                </a:solidFill>
              </a:rPr>
              <a:t>Family problems</a:t>
            </a:r>
          </a:p>
          <a:p>
            <a:endParaRPr lang="en-US" sz="1200" b="1" dirty="0">
              <a:solidFill>
                <a:schemeClr val="accent2"/>
              </a:solidFill>
            </a:endParaRPr>
          </a:p>
          <a:p>
            <a:r>
              <a:rPr lang="en-US" sz="1200" b="1" dirty="0">
                <a:solidFill>
                  <a:schemeClr val="accent2"/>
                </a:solidFill>
              </a:rPr>
              <a:t>Life problems</a:t>
            </a:r>
          </a:p>
        </p:txBody>
      </p:sp>
      <p:sp>
        <p:nvSpPr>
          <p:cNvPr id="11" name="TextBox 10">
            <a:extLst>
              <a:ext uri="{FF2B5EF4-FFF2-40B4-BE49-F238E27FC236}">
                <a16:creationId xmlns:a16="http://schemas.microsoft.com/office/drawing/2014/main" id="{6AFA8522-C33D-1971-5F60-FF1B74524434}"/>
              </a:ext>
            </a:extLst>
          </p:cNvPr>
          <p:cNvSpPr txBox="1"/>
          <p:nvPr/>
        </p:nvSpPr>
        <p:spPr>
          <a:xfrm>
            <a:off x="108318" y="3390972"/>
            <a:ext cx="868017"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b="1" dirty="0">
                <a:solidFill>
                  <a:schemeClr val="bg1"/>
                </a:solidFill>
              </a:rPr>
              <a:t>lower</a:t>
            </a:r>
          </a:p>
        </p:txBody>
      </p:sp>
      <p:sp>
        <p:nvSpPr>
          <p:cNvPr id="12" name="TextBox 11">
            <a:extLst>
              <a:ext uri="{FF2B5EF4-FFF2-40B4-BE49-F238E27FC236}">
                <a16:creationId xmlns:a16="http://schemas.microsoft.com/office/drawing/2014/main" id="{B955A354-268B-AA60-128D-D019D174AD23}"/>
              </a:ext>
            </a:extLst>
          </p:cNvPr>
          <p:cNvSpPr txBox="1"/>
          <p:nvPr/>
        </p:nvSpPr>
        <p:spPr>
          <a:xfrm>
            <a:off x="108318" y="5234750"/>
            <a:ext cx="868017"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b="1" dirty="0">
                <a:solidFill>
                  <a:schemeClr val="bg1"/>
                </a:solidFill>
              </a:rPr>
              <a:t>higher</a:t>
            </a:r>
          </a:p>
        </p:txBody>
      </p:sp>
      <p:sp>
        <p:nvSpPr>
          <p:cNvPr id="3" name="Rectangle 2">
            <a:extLst>
              <a:ext uri="{FF2B5EF4-FFF2-40B4-BE49-F238E27FC236}">
                <a16:creationId xmlns:a16="http://schemas.microsoft.com/office/drawing/2014/main" id="{2918D4BF-EEF6-D6B9-1C36-2D4378288746}"/>
              </a:ext>
            </a:extLst>
          </p:cNvPr>
          <p:cNvSpPr/>
          <p:nvPr/>
        </p:nvSpPr>
        <p:spPr>
          <a:xfrm>
            <a:off x="1993693" y="878331"/>
            <a:ext cx="4414602" cy="28500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Depression &amp; </a:t>
            </a:r>
            <a:r>
              <a:rPr lang="en-US" dirty="0" err="1"/>
              <a:t>Suicaidal</a:t>
            </a:r>
            <a:r>
              <a:rPr lang="en-US" dirty="0"/>
              <a:t> Post</a:t>
            </a:r>
          </a:p>
        </p:txBody>
      </p:sp>
      <p:sp>
        <p:nvSpPr>
          <p:cNvPr id="4" name="Rectangle 3">
            <a:extLst>
              <a:ext uri="{FF2B5EF4-FFF2-40B4-BE49-F238E27FC236}">
                <a16:creationId xmlns:a16="http://schemas.microsoft.com/office/drawing/2014/main" id="{B1856A8F-CA5B-2147-8AC5-07EE0DD6EB2D}"/>
              </a:ext>
            </a:extLst>
          </p:cNvPr>
          <p:cNvSpPr/>
          <p:nvPr/>
        </p:nvSpPr>
        <p:spPr>
          <a:xfrm>
            <a:off x="7272729" y="878331"/>
            <a:ext cx="4414602" cy="28500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Depression &amp; Non-Suicidal Post</a:t>
            </a:r>
          </a:p>
        </p:txBody>
      </p:sp>
    </p:spTree>
    <p:extLst>
      <p:ext uri="{BB962C8B-B14F-4D97-AF65-F5344CB8AC3E}">
        <p14:creationId xmlns:p14="http://schemas.microsoft.com/office/powerpoint/2010/main" val="310339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Text</a:t>
            </a:r>
            <a:r>
              <a:rPr lang="th-TH" sz="3200" b="1" dirty="0"/>
              <a:t> </a:t>
            </a:r>
            <a:r>
              <a:rPr lang="en-US" sz="3200" b="1" dirty="0"/>
              <a:t>Topic – Depression &amp; Have suicide ideation</a:t>
            </a:r>
          </a:p>
        </p:txBody>
      </p:sp>
      <p:sp>
        <p:nvSpPr>
          <p:cNvPr id="10" name="TextBox 9">
            <a:extLst>
              <a:ext uri="{FF2B5EF4-FFF2-40B4-BE49-F238E27FC236}">
                <a16:creationId xmlns:a16="http://schemas.microsoft.com/office/drawing/2014/main" id="{51CE653C-52DA-188F-0F7B-44A196CE4A0A}"/>
              </a:ext>
            </a:extLst>
          </p:cNvPr>
          <p:cNvSpPr txBox="1"/>
          <p:nvPr/>
        </p:nvSpPr>
        <p:spPr>
          <a:xfrm>
            <a:off x="7440466" y="4449492"/>
            <a:ext cx="1554480" cy="2462213"/>
          </a:xfrm>
          <a:prstGeom prst="rect">
            <a:avLst/>
          </a:prstGeom>
          <a:noFill/>
        </p:spPr>
        <p:txBody>
          <a:bodyPr wrap="square" rtlCol="0">
            <a:spAutoFit/>
          </a:bodyPr>
          <a:lstStyle/>
          <a:p>
            <a:r>
              <a:rPr lang="th-TH" sz="1400" dirty="0"/>
              <a:t>ตัวเอง </a:t>
            </a:r>
            <a:r>
              <a:rPr lang="en-US" sz="1400" dirty="0"/>
              <a:t>(myself)</a:t>
            </a:r>
          </a:p>
          <a:p>
            <a:r>
              <a:rPr lang="th-TH" sz="1400" dirty="0"/>
              <a:t>ชีวิต </a:t>
            </a:r>
            <a:r>
              <a:rPr lang="en-US" sz="1400" dirty="0"/>
              <a:t>(Life)</a:t>
            </a:r>
            <a:endParaRPr lang="th-TH" sz="1400" dirty="0"/>
          </a:p>
          <a:p>
            <a:endParaRPr lang="th-TH" sz="1400" dirty="0"/>
          </a:p>
          <a:p>
            <a:r>
              <a:rPr lang="th-TH" sz="1400" dirty="0"/>
              <a:t>แม่</a:t>
            </a:r>
            <a:r>
              <a:rPr lang="en-US" sz="1400" dirty="0"/>
              <a:t> (mom)</a:t>
            </a:r>
            <a:endParaRPr lang="th-TH" sz="1400" dirty="0"/>
          </a:p>
          <a:p>
            <a:r>
              <a:rPr lang="th-TH" sz="1400" dirty="0"/>
              <a:t>พ่อ</a:t>
            </a:r>
            <a:r>
              <a:rPr lang="en-US" sz="1400" dirty="0"/>
              <a:t> (dad)</a:t>
            </a:r>
            <a:endParaRPr lang="th-TH" sz="1400" dirty="0"/>
          </a:p>
          <a:p>
            <a:r>
              <a:rPr lang="th-TH" sz="1400" dirty="0"/>
              <a:t>บ้าน</a:t>
            </a:r>
            <a:r>
              <a:rPr lang="en-US" sz="1400" dirty="0"/>
              <a:t> (home)</a:t>
            </a:r>
            <a:endParaRPr lang="th-TH" sz="1400" dirty="0"/>
          </a:p>
          <a:p>
            <a:r>
              <a:rPr lang="th-TH" sz="1400" dirty="0"/>
              <a:t>ครอบครัว</a:t>
            </a:r>
            <a:r>
              <a:rPr lang="en-US" sz="1400" dirty="0"/>
              <a:t> (family)</a:t>
            </a:r>
          </a:p>
          <a:p>
            <a:endParaRPr lang="en-US" sz="1400" dirty="0"/>
          </a:p>
          <a:p>
            <a:r>
              <a:rPr lang="th-TH" sz="1400" dirty="0"/>
              <a:t>เพื่อน</a:t>
            </a:r>
            <a:r>
              <a:rPr lang="en-US" sz="1400" dirty="0"/>
              <a:t> (friends)</a:t>
            </a:r>
            <a:endParaRPr lang="th-TH" sz="1400" dirty="0"/>
          </a:p>
          <a:p>
            <a:endParaRPr lang="th-TH" sz="1400" dirty="0"/>
          </a:p>
          <a:p>
            <a:r>
              <a:rPr lang="th-TH" sz="1400" dirty="0"/>
              <a:t>แฟน</a:t>
            </a:r>
            <a:r>
              <a:rPr lang="en-US" sz="1400" dirty="0"/>
              <a:t> (fiancé)</a:t>
            </a:r>
            <a:endParaRPr lang="th-TH" sz="1400" dirty="0"/>
          </a:p>
        </p:txBody>
      </p:sp>
      <p:sp>
        <p:nvSpPr>
          <p:cNvPr id="11" name="TextBox 10">
            <a:extLst>
              <a:ext uri="{FF2B5EF4-FFF2-40B4-BE49-F238E27FC236}">
                <a16:creationId xmlns:a16="http://schemas.microsoft.com/office/drawing/2014/main" id="{CF5B31BC-A2C7-FA47-590F-B2E9BAD15E79}"/>
              </a:ext>
            </a:extLst>
          </p:cNvPr>
          <p:cNvSpPr txBox="1"/>
          <p:nvPr/>
        </p:nvSpPr>
        <p:spPr>
          <a:xfrm>
            <a:off x="9103615" y="4449492"/>
            <a:ext cx="1554480" cy="2677656"/>
          </a:xfrm>
          <a:prstGeom prst="rect">
            <a:avLst/>
          </a:prstGeom>
          <a:noFill/>
        </p:spPr>
        <p:txBody>
          <a:bodyPr wrap="square" rtlCol="0">
            <a:spAutoFit/>
          </a:bodyPr>
          <a:lstStyle/>
          <a:p>
            <a:r>
              <a:rPr lang="th-TH" sz="1400" dirty="0"/>
              <a:t>เรียน</a:t>
            </a:r>
            <a:r>
              <a:rPr lang="en-US" sz="1400" dirty="0"/>
              <a:t> (study)</a:t>
            </a:r>
            <a:endParaRPr lang="th-TH" sz="1400" dirty="0"/>
          </a:p>
          <a:p>
            <a:r>
              <a:rPr lang="th-TH" sz="1400" dirty="0"/>
              <a:t>งาน</a:t>
            </a:r>
            <a:r>
              <a:rPr lang="en-US" sz="1400" dirty="0"/>
              <a:t> (work)</a:t>
            </a:r>
            <a:endParaRPr lang="th-TH" sz="1400" dirty="0"/>
          </a:p>
          <a:p>
            <a:r>
              <a:rPr lang="th-TH" sz="1400" dirty="0"/>
              <a:t>ด่า</a:t>
            </a:r>
            <a:r>
              <a:rPr lang="en-US" sz="1400" dirty="0"/>
              <a:t> (reprimand)</a:t>
            </a:r>
          </a:p>
          <a:p>
            <a:r>
              <a:rPr lang="th-TH" sz="1400" dirty="0"/>
              <a:t>เป็นโรค</a:t>
            </a:r>
            <a:r>
              <a:rPr lang="en-US" sz="1400" dirty="0"/>
              <a:t> (ill)</a:t>
            </a:r>
          </a:p>
          <a:p>
            <a:endParaRPr lang="en-US" sz="1400" dirty="0"/>
          </a:p>
          <a:p>
            <a:r>
              <a:rPr lang="th-TH" sz="1400" dirty="0"/>
              <a:t>กลัว</a:t>
            </a:r>
            <a:r>
              <a:rPr lang="en-US" sz="1400" dirty="0"/>
              <a:t> (fearful)</a:t>
            </a:r>
            <a:endParaRPr lang="th-TH" sz="1400" dirty="0"/>
          </a:p>
          <a:p>
            <a:r>
              <a:rPr lang="th-TH" sz="1400" dirty="0"/>
              <a:t>เครียด</a:t>
            </a:r>
            <a:r>
              <a:rPr lang="en-US" sz="1400" dirty="0"/>
              <a:t> (stressful)</a:t>
            </a:r>
            <a:endParaRPr lang="th-TH" sz="1400" dirty="0"/>
          </a:p>
          <a:p>
            <a:r>
              <a:rPr lang="th-TH" sz="1400" dirty="0"/>
              <a:t>เหนื่อย</a:t>
            </a:r>
            <a:r>
              <a:rPr lang="en-US" sz="1400" dirty="0"/>
              <a:t> (tired)</a:t>
            </a:r>
          </a:p>
          <a:p>
            <a:endParaRPr lang="th-TH" sz="1400" dirty="0"/>
          </a:p>
          <a:p>
            <a:r>
              <a:rPr lang="th-TH" sz="1400" dirty="0"/>
              <a:t>หาย</a:t>
            </a:r>
            <a:r>
              <a:rPr lang="en-US" sz="1400" dirty="0"/>
              <a:t> (gone)</a:t>
            </a:r>
            <a:endParaRPr lang="th-TH" sz="1400" dirty="0"/>
          </a:p>
          <a:p>
            <a:r>
              <a:rPr lang="th-TH" sz="1400" dirty="0"/>
              <a:t>ร้องไห้</a:t>
            </a:r>
            <a:r>
              <a:rPr lang="en-US" sz="1400" dirty="0"/>
              <a:t> (cry)</a:t>
            </a:r>
          </a:p>
          <a:p>
            <a:endParaRPr lang="en-US" sz="1400" dirty="0"/>
          </a:p>
        </p:txBody>
      </p:sp>
      <p:pic>
        <p:nvPicPr>
          <p:cNvPr id="14" name="Picture 13">
            <a:extLst>
              <a:ext uri="{FF2B5EF4-FFF2-40B4-BE49-F238E27FC236}">
                <a16:creationId xmlns:a16="http://schemas.microsoft.com/office/drawing/2014/main" id="{2C712158-D82A-96A9-45E9-4409BCDBA574}"/>
              </a:ext>
            </a:extLst>
          </p:cNvPr>
          <p:cNvPicPr>
            <a:picLocks noChangeAspect="1"/>
          </p:cNvPicPr>
          <p:nvPr/>
        </p:nvPicPr>
        <p:blipFill>
          <a:blip r:embed="rId3"/>
          <a:stretch>
            <a:fillRect/>
          </a:stretch>
        </p:blipFill>
        <p:spPr>
          <a:xfrm>
            <a:off x="144256" y="988135"/>
            <a:ext cx="5355863" cy="2676091"/>
          </a:xfrm>
          <a:prstGeom prst="rect">
            <a:avLst/>
          </a:prstGeom>
        </p:spPr>
      </p:pic>
      <p:pic>
        <p:nvPicPr>
          <p:cNvPr id="16" name="Picture 15">
            <a:extLst>
              <a:ext uri="{FF2B5EF4-FFF2-40B4-BE49-F238E27FC236}">
                <a16:creationId xmlns:a16="http://schemas.microsoft.com/office/drawing/2014/main" id="{D6E7D80E-99A0-D941-5777-CB8DBCFD843D}"/>
              </a:ext>
            </a:extLst>
          </p:cNvPr>
          <p:cNvPicPr>
            <a:picLocks noChangeAspect="1"/>
          </p:cNvPicPr>
          <p:nvPr/>
        </p:nvPicPr>
        <p:blipFill>
          <a:blip r:embed="rId4"/>
          <a:stretch>
            <a:fillRect/>
          </a:stretch>
        </p:blipFill>
        <p:spPr>
          <a:xfrm>
            <a:off x="5797307" y="955911"/>
            <a:ext cx="5632694" cy="2740537"/>
          </a:xfrm>
          <a:prstGeom prst="rect">
            <a:avLst/>
          </a:prstGeom>
        </p:spPr>
      </p:pic>
      <p:pic>
        <p:nvPicPr>
          <p:cNvPr id="18" name="Picture 17">
            <a:extLst>
              <a:ext uri="{FF2B5EF4-FFF2-40B4-BE49-F238E27FC236}">
                <a16:creationId xmlns:a16="http://schemas.microsoft.com/office/drawing/2014/main" id="{63462861-3EF3-114D-AAB4-CA0B610D61B9}"/>
              </a:ext>
            </a:extLst>
          </p:cNvPr>
          <p:cNvPicPr>
            <a:picLocks noChangeAspect="1"/>
          </p:cNvPicPr>
          <p:nvPr/>
        </p:nvPicPr>
        <p:blipFill>
          <a:blip r:embed="rId5"/>
          <a:stretch>
            <a:fillRect/>
          </a:stretch>
        </p:blipFill>
        <p:spPr>
          <a:xfrm>
            <a:off x="42075" y="3751213"/>
            <a:ext cx="5560223" cy="2693406"/>
          </a:xfrm>
          <a:prstGeom prst="rect">
            <a:avLst/>
          </a:prstGeom>
        </p:spPr>
      </p:pic>
      <p:sp>
        <p:nvSpPr>
          <p:cNvPr id="19" name="Rectangle 18">
            <a:extLst>
              <a:ext uri="{FF2B5EF4-FFF2-40B4-BE49-F238E27FC236}">
                <a16:creationId xmlns:a16="http://schemas.microsoft.com/office/drawing/2014/main" id="{EDED13B9-D198-409B-4B7A-7365970B5570}"/>
              </a:ext>
            </a:extLst>
          </p:cNvPr>
          <p:cNvSpPr/>
          <p:nvPr/>
        </p:nvSpPr>
        <p:spPr>
          <a:xfrm>
            <a:off x="6221897" y="3827334"/>
            <a:ext cx="5208104" cy="5360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spTree>
    <p:extLst>
      <p:ext uri="{BB962C8B-B14F-4D97-AF65-F5344CB8AC3E}">
        <p14:creationId xmlns:p14="http://schemas.microsoft.com/office/powerpoint/2010/main" val="2891685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Top key word relationship on “depression &amp; suicidal” post </a:t>
            </a:r>
          </a:p>
        </p:txBody>
      </p:sp>
      <p:sp>
        <p:nvSpPr>
          <p:cNvPr id="10" name="TextBox 9">
            <a:extLst>
              <a:ext uri="{FF2B5EF4-FFF2-40B4-BE49-F238E27FC236}">
                <a16:creationId xmlns:a16="http://schemas.microsoft.com/office/drawing/2014/main" id="{51CE653C-52DA-188F-0F7B-44A196CE4A0A}"/>
              </a:ext>
            </a:extLst>
          </p:cNvPr>
          <p:cNvSpPr txBox="1"/>
          <p:nvPr/>
        </p:nvSpPr>
        <p:spPr>
          <a:xfrm>
            <a:off x="172279" y="2090334"/>
            <a:ext cx="1554480" cy="2462213"/>
          </a:xfrm>
          <a:prstGeom prst="rect">
            <a:avLst/>
          </a:prstGeom>
          <a:noFill/>
        </p:spPr>
        <p:txBody>
          <a:bodyPr wrap="square" rtlCol="0">
            <a:spAutoFit/>
          </a:bodyPr>
          <a:lstStyle/>
          <a:p>
            <a:r>
              <a:rPr lang="th-TH" sz="1400" dirty="0"/>
              <a:t>ตัวเอง </a:t>
            </a:r>
            <a:r>
              <a:rPr lang="en-US" sz="1400" dirty="0"/>
              <a:t>(myself)</a:t>
            </a:r>
          </a:p>
          <a:p>
            <a:r>
              <a:rPr lang="th-TH" sz="1400" dirty="0"/>
              <a:t>ชีวิต </a:t>
            </a:r>
            <a:r>
              <a:rPr lang="en-US" sz="1400" dirty="0"/>
              <a:t>(Life)</a:t>
            </a:r>
            <a:endParaRPr lang="th-TH" sz="1400" dirty="0"/>
          </a:p>
          <a:p>
            <a:endParaRPr lang="th-TH" sz="1400" dirty="0"/>
          </a:p>
          <a:p>
            <a:r>
              <a:rPr lang="th-TH" sz="1400" dirty="0"/>
              <a:t>แม่</a:t>
            </a:r>
            <a:r>
              <a:rPr lang="en-US" sz="1400" dirty="0"/>
              <a:t> (mom)</a:t>
            </a:r>
            <a:endParaRPr lang="th-TH" sz="1400" dirty="0"/>
          </a:p>
          <a:p>
            <a:r>
              <a:rPr lang="th-TH" sz="1400" dirty="0"/>
              <a:t>พ่อ</a:t>
            </a:r>
            <a:r>
              <a:rPr lang="en-US" sz="1400" dirty="0"/>
              <a:t> (dad)</a:t>
            </a:r>
            <a:endParaRPr lang="th-TH" sz="1400" dirty="0"/>
          </a:p>
          <a:p>
            <a:r>
              <a:rPr lang="th-TH" sz="1400" dirty="0"/>
              <a:t>บ้าน</a:t>
            </a:r>
            <a:r>
              <a:rPr lang="en-US" sz="1400" dirty="0"/>
              <a:t> (home)</a:t>
            </a:r>
            <a:endParaRPr lang="th-TH" sz="1400" dirty="0"/>
          </a:p>
          <a:p>
            <a:r>
              <a:rPr lang="th-TH" sz="1400" dirty="0"/>
              <a:t>ครอบครัว</a:t>
            </a:r>
            <a:r>
              <a:rPr lang="en-US" sz="1400" dirty="0"/>
              <a:t> (family)</a:t>
            </a:r>
          </a:p>
          <a:p>
            <a:endParaRPr lang="en-US" sz="1400" dirty="0"/>
          </a:p>
          <a:p>
            <a:r>
              <a:rPr lang="th-TH" sz="1400" dirty="0"/>
              <a:t>เพื่อน</a:t>
            </a:r>
            <a:r>
              <a:rPr lang="en-US" sz="1400" dirty="0"/>
              <a:t> (friends)</a:t>
            </a:r>
            <a:endParaRPr lang="th-TH" sz="1400" dirty="0"/>
          </a:p>
          <a:p>
            <a:endParaRPr lang="th-TH" sz="1400" dirty="0"/>
          </a:p>
          <a:p>
            <a:r>
              <a:rPr lang="th-TH" sz="1400" dirty="0"/>
              <a:t>แฟน</a:t>
            </a:r>
            <a:r>
              <a:rPr lang="en-US" sz="1400" dirty="0"/>
              <a:t> (fiancé)</a:t>
            </a:r>
            <a:endParaRPr lang="th-TH" sz="1400" dirty="0"/>
          </a:p>
        </p:txBody>
      </p:sp>
      <p:sp>
        <p:nvSpPr>
          <p:cNvPr id="11" name="TextBox 10">
            <a:extLst>
              <a:ext uri="{FF2B5EF4-FFF2-40B4-BE49-F238E27FC236}">
                <a16:creationId xmlns:a16="http://schemas.microsoft.com/office/drawing/2014/main" id="{CF5B31BC-A2C7-FA47-590F-B2E9BAD15E79}"/>
              </a:ext>
            </a:extLst>
          </p:cNvPr>
          <p:cNvSpPr txBox="1"/>
          <p:nvPr/>
        </p:nvSpPr>
        <p:spPr>
          <a:xfrm>
            <a:off x="1835428" y="2090334"/>
            <a:ext cx="1554480" cy="2893100"/>
          </a:xfrm>
          <a:prstGeom prst="rect">
            <a:avLst/>
          </a:prstGeom>
          <a:noFill/>
        </p:spPr>
        <p:txBody>
          <a:bodyPr wrap="square" rtlCol="0">
            <a:spAutoFit/>
          </a:bodyPr>
          <a:lstStyle/>
          <a:p>
            <a:r>
              <a:rPr lang="th-TH" sz="1400" dirty="0"/>
              <a:t>เรียน</a:t>
            </a:r>
            <a:r>
              <a:rPr lang="en-US" sz="1400" dirty="0"/>
              <a:t> (study)</a:t>
            </a:r>
            <a:endParaRPr lang="th-TH" sz="1400" dirty="0"/>
          </a:p>
          <a:p>
            <a:r>
              <a:rPr lang="th-TH" sz="1400" dirty="0"/>
              <a:t>งาน</a:t>
            </a:r>
            <a:r>
              <a:rPr lang="en-US" sz="1400" dirty="0"/>
              <a:t> (work)</a:t>
            </a:r>
          </a:p>
          <a:p>
            <a:endParaRPr lang="th-TH" sz="1400" dirty="0"/>
          </a:p>
          <a:p>
            <a:r>
              <a:rPr lang="th-TH" sz="1400" dirty="0"/>
              <a:t>ด่า</a:t>
            </a:r>
            <a:r>
              <a:rPr lang="en-US" sz="1400" dirty="0"/>
              <a:t> (reprimand)</a:t>
            </a:r>
          </a:p>
          <a:p>
            <a:r>
              <a:rPr lang="th-TH" sz="1400" dirty="0"/>
              <a:t>เป็นโรค</a:t>
            </a:r>
            <a:r>
              <a:rPr lang="en-US" sz="1400" dirty="0"/>
              <a:t> (ill)</a:t>
            </a:r>
          </a:p>
          <a:p>
            <a:endParaRPr lang="en-US" sz="1400" dirty="0"/>
          </a:p>
          <a:p>
            <a:r>
              <a:rPr lang="th-TH" sz="1400" dirty="0"/>
              <a:t>กลัว</a:t>
            </a:r>
            <a:r>
              <a:rPr lang="en-US" sz="1400" dirty="0"/>
              <a:t> (fearful)</a:t>
            </a:r>
            <a:endParaRPr lang="th-TH" sz="1400" dirty="0"/>
          </a:p>
          <a:p>
            <a:r>
              <a:rPr lang="th-TH" sz="1400" dirty="0"/>
              <a:t>เครียด</a:t>
            </a:r>
            <a:r>
              <a:rPr lang="en-US" sz="1400" dirty="0"/>
              <a:t> (stressful)</a:t>
            </a:r>
            <a:endParaRPr lang="th-TH" sz="1400" dirty="0"/>
          </a:p>
          <a:p>
            <a:r>
              <a:rPr lang="th-TH" sz="1400" dirty="0"/>
              <a:t>เหนื่อย</a:t>
            </a:r>
            <a:r>
              <a:rPr lang="en-US" sz="1400" dirty="0"/>
              <a:t> (tired)</a:t>
            </a:r>
          </a:p>
          <a:p>
            <a:endParaRPr lang="th-TH" sz="1400" dirty="0"/>
          </a:p>
          <a:p>
            <a:r>
              <a:rPr lang="th-TH" sz="1400" dirty="0"/>
              <a:t>หาย</a:t>
            </a:r>
            <a:r>
              <a:rPr lang="en-US" sz="1400" dirty="0"/>
              <a:t> (gone)</a:t>
            </a:r>
            <a:endParaRPr lang="th-TH" sz="1400" dirty="0"/>
          </a:p>
          <a:p>
            <a:r>
              <a:rPr lang="th-TH" sz="1400" dirty="0"/>
              <a:t>ร้องไห้</a:t>
            </a:r>
            <a:r>
              <a:rPr lang="en-US" sz="1400" dirty="0"/>
              <a:t> (cry)</a:t>
            </a:r>
          </a:p>
          <a:p>
            <a:endParaRPr lang="en-US" sz="1400" dirty="0"/>
          </a:p>
        </p:txBody>
      </p:sp>
      <p:sp>
        <p:nvSpPr>
          <p:cNvPr id="19" name="Rectangle 18">
            <a:extLst>
              <a:ext uri="{FF2B5EF4-FFF2-40B4-BE49-F238E27FC236}">
                <a16:creationId xmlns:a16="http://schemas.microsoft.com/office/drawing/2014/main" id="{EDED13B9-D198-409B-4B7A-7365970B5570}"/>
              </a:ext>
            </a:extLst>
          </p:cNvPr>
          <p:cNvSpPr/>
          <p:nvPr/>
        </p:nvSpPr>
        <p:spPr>
          <a:xfrm>
            <a:off x="152401" y="1302524"/>
            <a:ext cx="3120886" cy="5360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sp>
        <p:nvSpPr>
          <p:cNvPr id="4" name="TextBox 3">
            <a:extLst>
              <a:ext uri="{FF2B5EF4-FFF2-40B4-BE49-F238E27FC236}">
                <a16:creationId xmlns:a16="http://schemas.microsoft.com/office/drawing/2014/main" id="{9515C799-BB6B-71A1-2815-00E841AC3D23}"/>
              </a:ext>
            </a:extLst>
          </p:cNvPr>
          <p:cNvSpPr txBox="1"/>
          <p:nvPr/>
        </p:nvSpPr>
        <p:spPr>
          <a:xfrm>
            <a:off x="7809996" y="3355267"/>
            <a:ext cx="1147304"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ตัวเอง </a:t>
            </a:r>
            <a:r>
              <a:rPr lang="en-US" sz="1800" dirty="0">
                <a:solidFill>
                  <a:schemeClr val="accent2"/>
                </a:solidFill>
              </a:rPr>
              <a:t>(myself)</a:t>
            </a:r>
            <a:endParaRPr lang="th-TH" sz="1800" dirty="0">
              <a:solidFill>
                <a:schemeClr val="accent2"/>
              </a:solidFill>
            </a:endParaRPr>
          </a:p>
        </p:txBody>
      </p:sp>
      <p:sp>
        <p:nvSpPr>
          <p:cNvPr id="6" name="TextBox 5">
            <a:extLst>
              <a:ext uri="{FF2B5EF4-FFF2-40B4-BE49-F238E27FC236}">
                <a16:creationId xmlns:a16="http://schemas.microsoft.com/office/drawing/2014/main" id="{904841E0-DDA8-686B-C7F8-16994D16D7B2}"/>
              </a:ext>
            </a:extLst>
          </p:cNvPr>
          <p:cNvSpPr txBox="1"/>
          <p:nvPr/>
        </p:nvSpPr>
        <p:spPr>
          <a:xfrm>
            <a:off x="4236262" y="1873336"/>
            <a:ext cx="164592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แม่</a:t>
            </a:r>
            <a:r>
              <a:rPr lang="en-US" sz="1800" dirty="0">
                <a:solidFill>
                  <a:schemeClr val="accent2"/>
                </a:solidFill>
              </a:rPr>
              <a:t> (mom)</a:t>
            </a:r>
            <a:endParaRPr lang="th-TH" sz="1800" dirty="0">
              <a:solidFill>
                <a:schemeClr val="accent2"/>
              </a:solidFill>
            </a:endParaRPr>
          </a:p>
          <a:p>
            <a:r>
              <a:rPr lang="th-TH" sz="1800" dirty="0">
                <a:solidFill>
                  <a:schemeClr val="accent2"/>
                </a:solidFill>
              </a:rPr>
              <a:t>พ่อ</a:t>
            </a:r>
            <a:r>
              <a:rPr lang="en-US" sz="1800" dirty="0">
                <a:solidFill>
                  <a:schemeClr val="accent2"/>
                </a:solidFill>
              </a:rPr>
              <a:t> (dad)</a:t>
            </a:r>
            <a:endParaRPr lang="th-TH" sz="1800" dirty="0">
              <a:solidFill>
                <a:schemeClr val="accent2"/>
              </a:solidFill>
            </a:endParaRPr>
          </a:p>
          <a:p>
            <a:r>
              <a:rPr lang="th-TH" sz="1800" dirty="0"/>
              <a:t>ครอบครัว</a:t>
            </a:r>
            <a:r>
              <a:rPr lang="en-US" sz="1800" dirty="0"/>
              <a:t> (family)</a:t>
            </a:r>
          </a:p>
          <a:p>
            <a:r>
              <a:rPr lang="th-TH" sz="1800" dirty="0">
                <a:solidFill>
                  <a:schemeClr val="accent2"/>
                </a:solidFill>
              </a:rPr>
              <a:t>บ้าน</a:t>
            </a:r>
            <a:r>
              <a:rPr lang="en-US" sz="1800" dirty="0">
                <a:solidFill>
                  <a:schemeClr val="accent2"/>
                </a:solidFill>
              </a:rPr>
              <a:t> (home)</a:t>
            </a:r>
            <a:endParaRPr lang="th-TH" sz="1800" dirty="0">
              <a:solidFill>
                <a:schemeClr val="accent2"/>
              </a:solidFill>
            </a:endParaRPr>
          </a:p>
        </p:txBody>
      </p:sp>
      <p:sp>
        <p:nvSpPr>
          <p:cNvPr id="9" name="TextBox 8">
            <a:extLst>
              <a:ext uri="{FF2B5EF4-FFF2-40B4-BE49-F238E27FC236}">
                <a16:creationId xmlns:a16="http://schemas.microsoft.com/office/drawing/2014/main" id="{205FEDEE-C111-3C04-A6CA-CD15866B0A69}"/>
              </a:ext>
            </a:extLst>
          </p:cNvPr>
          <p:cNvSpPr txBox="1"/>
          <p:nvPr/>
        </p:nvSpPr>
        <p:spPr>
          <a:xfrm>
            <a:off x="4216124" y="349373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เพื่อน</a:t>
            </a:r>
            <a:r>
              <a:rPr lang="en-US" sz="1800" dirty="0">
                <a:solidFill>
                  <a:schemeClr val="accent2"/>
                </a:solidFill>
              </a:rPr>
              <a:t> (friends)</a:t>
            </a:r>
            <a:endParaRPr lang="th-TH" sz="1800" dirty="0">
              <a:solidFill>
                <a:schemeClr val="accent2"/>
              </a:solidFill>
            </a:endParaRPr>
          </a:p>
        </p:txBody>
      </p:sp>
      <p:sp>
        <p:nvSpPr>
          <p:cNvPr id="13" name="TextBox 12">
            <a:extLst>
              <a:ext uri="{FF2B5EF4-FFF2-40B4-BE49-F238E27FC236}">
                <a16:creationId xmlns:a16="http://schemas.microsoft.com/office/drawing/2014/main" id="{21D7084D-ED80-BB54-5E99-4B8FBF3A0C87}"/>
              </a:ext>
            </a:extLst>
          </p:cNvPr>
          <p:cNvSpPr txBox="1"/>
          <p:nvPr/>
        </p:nvSpPr>
        <p:spPr>
          <a:xfrm>
            <a:off x="4251619" y="4412518"/>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แฟน</a:t>
            </a:r>
            <a:r>
              <a:rPr lang="en-US" sz="1800" dirty="0"/>
              <a:t> (fiancé)</a:t>
            </a:r>
            <a:endParaRPr lang="th-TH" sz="1800" dirty="0"/>
          </a:p>
        </p:txBody>
      </p:sp>
      <p:sp>
        <p:nvSpPr>
          <p:cNvPr id="15" name="TextBox 14">
            <a:extLst>
              <a:ext uri="{FF2B5EF4-FFF2-40B4-BE49-F238E27FC236}">
                <a16:creationId xmlns:a16="http://schemas.microsoft.com/office/drawing/2014/main" id="{E7B68634-7952-B7B4-D7CA-F661CF9A99D9}"/>
              </a:ext>
            </a:extLst>
          </p:cNvPr>
          <p:cNvSpPr txBox="1"/>
          <p:nvPr/>
        </p:nvSpPr>
        <p:spPr>
          <a:xfrm>
            <a:off x="9274065" y="3355267"/>
            <a:ext cx="826216"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ชีวิต </a:t>
            </a:r>
            <a:r>
              <a:rPr lang="en-US" sz="1800" dirty="0">
                <a:solidFill>
                  <a:schemeClr val="accent2"/>
                </a:solidFill>
              </a:rPr>
              <a:t>(Life)</a:t>
            </a:r>
            <a:endParaRPr lang="th-TH" sz="1800" dirty="0">
              <a:solidFill>
                <a:schemeClr val="accent2"/>
              </a:solidFill>
            </a:endParaRPr>
          </a:p>
        </p:txBody>
      </p:sp>
      <p:sp>
        <p:nvSpPr>
          <p:cNvPr id="20" name="TextBox 19">
            <a:extLst>
              <a:ext uri="{FF2B5EF4-FFF2-40B4-BE49-F238E27FC236}">
                <a16:creationId xmlns:a16="http://schemas.microsoft.com/office/drawing/2014/main" id="{829EBB86-6CD0-D6EC-90FF-140BB4A1C024}"/>
              </a:ext>
            </a:extLst>
          </p:cNvPr>
          <p:cNvSpPr txBox="1"/>
          <p:nvPr/>
        </p:nvSpPr>
        <p:spPr>
          <a:xfrm>
            <a:off x="7560688" y="2100133"/>
            <a:ext cx="1645920"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เรียน</a:t>
            </a:r>
            <a:r>
              <a:rPr lang="en-US" sz="1800" dirty="0"/>
              <a:t> (study)</a:t>
            </a:r>
            <a:endParaRPr lang="th-TH" sz="1800" dirty="0"/>
          </a:p>
          <a:p>
            <a:pPr algn="ctr"/>
            <a:r>
              <a:rPr lang="th-TH" sz="1800" dirty="0"/>
              <a:t>งาน</a:t>
            </a:r>
            <a:r>
              <a:rPr lang="en-US" sz="1800" dirty="0"/>
              <a:t> (work)</a:t>
            </a:r>
          </a:p>
        </p:txBody>
      </p:sp>
      <p:sp>
        <p:nvSpPr>
          <p:cNvPr id="22" name="TextBox 21">
            <a:extLst>
              <a:ext uri="{FF2B5EF4-FFF2-40B4-BE49-F238E27FC236}">
                <a16:creationId xmlns:a16="http://schemas.microsoft.com/office/drawing/2014/main" id="{53410077-98DB-5326-99EA-377C62409EBE}"/>
              </a:ext>
            </a:extLst>
          </p:cNvPr>
          <p:cNvSpPr txBox="1"/>
          <p:nvPr/>
        </p:nvSpPr>
        <p:spPr>
          <a:xfrm>
            <a:off x="10432446" y="3911247"/>
            <a:ext cx="1554480" cy="92333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กลัว</a:t>
            </a:r>
            <a:r>
              <a:rPr lang="en-US" sz="1800" dirty="0"/>
              <a:t> (fearful)</a:t>
            </a:r>
            <a:endParaRPr lang="th-TH" sz="1800" dirty="0"/>
          </a:p>
          <a:p>
            <a:r>
              <a:rPr lang="th-TH" sz="1800" dirty="0">
                <a:solidFill>
                  <a:schemeClr val="accent2"/>
                </a:solidFill>
              </a:rPr>
              <a:t>เครียด</a:t>
            </a:r>
            <a:r>
              <a:rPr lang="en-US" sz="1800" dirty="0">
                <a:solidFill>
                  <a:schemeClr val="accent2"/>
                </a:solidFill>
              </a:rPr>
              <a:t> (stressful)</a:t>
            </a:r>
            <a:endParaRPr lang="th-TH" sz="1800" dirty="0">
              <a:solidFill>
                <a:schemeClr val="accent2"/>
              </a:solidFill>
            </a:endParaRPr>
          </a:p>
          <a:p>
            <a:r>
              <a:rPr lang="th-TH" sz="1800" dirty="0"/>
              <a:t>เหนื่อย</a:t>
            </a:r>
            <a:r>
              <a:rPr lang="en-US" sz="1800" dirty="0"/>
              <a:t> (tired)</a:t>
            </a:r>
          </a:p>
        </p:txBody>
      </p:sp>
      <p:sp>
        <p:nvSpPr>
          <p:cNvPr id="24" name="TextBox 23">
            <a:extLst>
              <a:ext uri="{FF2B5EF4-FFF2-40B4-BE49-F238E27FC236}">
                <a16:creationId xmlns:a16="http://schemas.microsoft.com/office/drawing/2014/main" id="{9B0F7A02-EF58-88AA-1D7D-CB1936642FEE}"/>
              </a:ext>
            </a:extLst>
          </p:cNvPr>
          <p:cNvSpPr txBox="1"/>
          <p:nvPr/>
        </p:nvSpPr>
        <p:spPr>
          <a:xfrm>
            <a:off x="7408794" y="4831343"/>
            <a:ext cx="1949709"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ร้องไห้</a:t>
            </a:r>
            <a:r>
              <a:rPr lang="en-US" sz="1800" dirty="0"/>
              <a:t> (cry)</a:t>
            </a:r>
          </a:p>
          <a:p>
            <a:pPr algn="ctr"/>
            <a:r>
              <a:rPr lang="th-TH" sz="1800" dirty="0">
                <a:solidFill>
                  <a:schemeClr val="accent2"/>
                </a:solidFill>
              </a:rPr>
              <a:t>หาย</a:t>
            </a:r>
            <a:r>
              <a:rPr lang="en-US" sz="1800" dirty="0">
                <a:solidFill>
                  <a:schemeClr val="accent2"/>
                </a:solidFill>
              </a:rPr>
              <a:t> (gone)</a:t>
            </a:r>
          </a:p>
          <a:p>
            <a:pPr algn="ctr"/>
            <a:r>
              <a:rPr lang="th-TH" sz="1800" dirty="0">
                <a:solidFill>
                  <a:schemeClr val="accent4"/>
                </a:solidFill>
              </a:rPr>
              <a:t>ตาย </a:t>
            </a:r>
            <a:r>
              <a:rPr lang="en-US" sz="1800" dirty="0">
                <a:solidFill>
                  <a:schemeClr val="accent4"/>
                </a:solidFill>
              </a:rPr>
              <a:t>(died)</a:t>
            </a:r>
            <a:endParaRPr lang="th-TH" sz="1800" dirty="0">
              <a:solidFill>
                <a:schemeClr val="accent4"/>
              </a:solidFill>
            </a:endParaRPr>
          </a:p>
          <a:p>
            <a:pPr algn="ctr"/>
            <a:r>
              <a:rPr lang="th-TH" dirty="0">
                <a:solidFill>
                  <a:schemeClr val="accent4"/>
                </a:solidFill>
              </a:rPr>
              <a:t>ฆ่าตัวตาย </a:t>
            </a:r>
            <a:r>
              <a:rPr lang="en-US" dirty="0">
                <a:solidFill>
                  <a:schemeClr val="accent4"/>
                </a:solidFill>
              </a:rPr>
              <a:t>(suicided)</a:t>
            </a:r>
            <a:endParaRPr lang="th-TH" sz="1800" dirty="0">
              <a:solidFill>
                <a:schemeClr val="accent4"/>
              </a:solidFill>
            </a:endParaRPr>
          </a:p>
        </p:txBody>
      </p:sp>
      <p:sp>
        <p:nvSpPr>
          <p:cNvPr id="26" name="TextBox 25">
            <a:extLst>
              <a:ext uri="{FF2B5EF4-FFF2-40B4-BE49-F238E27FC236}">
                <a16:creationId xmlns:a16="http://schemas.microsoft.com/office/drawing/2014/main" id="{855F5551-E67E-3F1B-635A-D6F2FC03C910}"/>
              </a:ext>
            </a:extLst>
          </p:cNvPr>
          <p:cNvSpPr txBox="1"/>
          <p:nvPr/>
        </p:nvSpPr>
        <p:spPr>
          <a:xfrm>
            <a:off x="10432447" y="2888999"/>
            <a:ext cx="1554480"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เป็นโรค</a:t>
            </a:r>
            <a:r>
              <a:rPr lang="en-US" sz="1800" dirty="0"/>
              <a:t> (ill)</a:t>
            </a:r>
          </a:p>
        </p:txBody>
      </p:sp>
      <p:sp>
        <p:nvSpPr>
          <p:cNvPr id="28" name="TextBox 27">
            <a:extLst>
              <a:ext uri="{FF2B5EF4-FFF2-40B4-BE49-F238E27FC236}">
                <a16:creationId xmlns:a16="http://schemas.microsoft.com/office/drawing/2014/main" id="{AD0323A0-564D-7790-BC6C-AFA56A5BE6B1}"/>
              </a:ext>
            </a:extLst>
          </p:cNvPr>
          <p:cNvSpPr txBox="1"/>
          <p:nvPr/>
        </p:nvSpPr>
        <p:spPr>
          <a:xfrm>
            <a:off x="6192078" y="1292233"/>
            <a:ext cx="1308022"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ด่า</a:t>
            </a:r>
            <a:r>
              <a:rPr lang="en-US" sz="1800" dirty="0"/>
              <a:t> (reprimand)</a:t>
            </a:r>
          </a:p>
        </p:txBody>
      </p:sp>
      <p:cxnSp>
        <p:nvCxnSpPr>
          <p:cNvPr id="33" name="Straight Connector 32">
            <a:extLst>
              <a:ext uri="{FF2B5EF4-FFF2-40B4-BE49-F238E27FC236}">
                <a16:creationId xmlns:a16="http://schemas.microsoft.com/office/drawing/2014/main" id="{FE1995FB-D49F-B610-B72B-875E601823F8}"/>
              </a:ext>
            </a:extLst>
          </p:cNvPr>
          <p:cNvCxnSpPr>
            <a:stCxn id="4" idx="3"/>
            <a:endCxn id="15" idx="1"/>
          </p:cNvCxnSpPr>
          <p:nvPr/>
        </p:nvCxnSpPr>
        <p:spPr>
          <a:xfrm>
            <a:off x="8957300" y="3678433"/>
            <a:ext cx="316765" cy="0"/>
          </a:xfrm>
          <a:prstGeom prst="line">
            <a:avLst/>
          </a:prstGeom>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10A91CD0-F19E-7EA7-C6B6-1437FA5E2462}"/>
              </a:ext>
            </a:extLst>
          </p:cNvPr>
          <p:cNvCxnSpPr>
            <a:cxnSpLocks/>
            <a:stCxn id="20" idx="2"/>
            <a:endCxn id="4" idx="0"/>
          </p:cNvCxnSpPr>
          <p:nvPr/>
        </p:nvCxnSpPr>
        <p:spPr>
          <a:xfrm>
            <a:off x="8383648" y="2746464"/>
            <a:ext cx="0" cy="608803"/>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2529279-3E08-7C8F-0911-AACB8E5C47D0}"/>
              </a:ext>
            </a:extLst>
          </p:cNvPr>
          <p:cNvCxnSpPr>
            <a:cxnSpLocks/>
            <a:stCxn id="4" idx="2"/>
            <a:endCxn id="24" idx="0"/>
          </p:cNvCxnSpPr>
          <p:nvPr/>
        </p:nvCxnSpPr>
        <p:spPr>
          <a:xfrm>
            <a:off x="8383648" y="4001598"/>
            <a:ext cx="1" cy="829745"/>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A59764A-C7A7-1351-5583-9A6714137BB4}"/>
              </a:ext>
            </a:extLst>
          </p:cNvPr>
          <p:cNvCxnSpPr>
            <a:cxnSpLocks/>
            <a:endCxn id="28" idx="2"/>
          </p:cNvCxnSpPr>
          <p:nvPr/>
        </p:nvCxnSpPr>
        <p:spPr>
          <a:xfrm flipV="1">
            <a:off x="6846089" y="1938564"/>
            <a:ext cx="0" cy="792024"/>
          </a:xfrm>
          <a:prstGeom prst="line">
            <a:avLst/>
          </a:prstGeom>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9E8DCE2-1D34-4EBF-F21C-9F59C57B0355}"/>
              </a:ext>
            </a:extLst>
          </p:cNvPr>
          <p:cNvCxnSpPr>
            <a:stCxn id="15" idx="3"/>
            <a:endCxn id="26" idx="1"/>
          </p:cNvCxnSpPr>
          <p:nvPr/>
        </p:nvCxnSpPr>
        <p:spPr>
          <a:xfrm flipV="1">
            <a:off x="10100281" y="3073665"/>
            <a:ext cx="332166" cy="604768"/>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449E3C-F3F2-87B2-F5B2-0161332414C2}"/>
              </a:ext>
            </a:extLst>
          </p:cNvPr>
          <p:cNvCxnSpPr>
            <a:cxnSpLocks/>
            <a:stCxn id="15" idx="3"/>
            <a:endCxn id="22" idx="1"/>
          </p:cNvCxnSpPr>
          <p:nvPr/>
        </p:nvCxnSpPr>
        <p:spPr>
          <a:xfrm>
            <a:off x="10100281" y="3678433"/>
            <a:ext cx="332165" cy="694479"/>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B6C8B71-E07D-05AC-C8CA-B4128D3D1113}"/>
              </a:ext>
            </a:extLst>
          </p:cNvPr>
          <p:cNvCxnSpPr>
            <a:cxnSpLocks/>
            <a:stCxn id="4" idx="1"/>
            <a:endCxn id="6" idx="3"/>
          </p:cNvCxnSpPr>
          <p:nvPr/>
        </p:nvCxnSpPr>
        <p:spPr>
          <a:xfrm flipH="1" flipV="1">
            <a:off x="5882182" y="2473501"/>
            <a:ext cx="1927814" cy="1204932"/>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E253373-6A9C-D0C6-50B4-41C44C9D4AB3}"/>
              </a:ext>
            </a:extLst>
          </p:cNvPr>
          <p:cNvCxnSpPr>
            <a:cxnSpLocks/>
            <a:stCxn id="4" idx="1"/>
          </p:cNvCxnSpPr>
          <p:nvPr/>
        </p:nvCxnSpPr>
        <p:spPr>
          <a:xfrm flipH="1" flipV="1">
            <a:off x="5853309" y="3647553"/>
            <a:ext cx="1956687" cy="3088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2AEC66D-5A30-B121-0C07-3B73BE6C8354}"/>
              </a:ext>
            </a:extLst>
          </p:cNvPr>
          <p:cNvCxnSpPr>
            <a:cxnSpLocks/>
            <a:stCxn id="4" idx="1"/>
            <a:endCxn id="13" idx="3"/>
          </p:cNvCxnSpPr>
          <p:nvPr/>
        </p:nvCxnSpPr>
        <p:spPr>
          <a:xfrm flipH="1">
            <a:off x="5897539" y="3678433"/>
            <a:ext cx="1912457" cy="916965"/>
          </a:xfrm>
          <a:prstGeom prst="line">
            <a:avLst/>
          </a:prstGeom>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id="{D140FFAE-D454-E26B-BB23-D0F3B77AF774}"/>
              </a:ext>
            </a:extLst>
          </p:cNvPr>
          <p:cNvSpPr txBox="1"/>
          <p:nvPr/>
        </p:nvSpPr>
        <p:spPr>
          <a:xfrm>
            <a:off x="4258599" y="6308209"/>
            <a:ext cx="2819276"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1800" dirty="0">
                <a:solidFill>
                  <a:schemeClr val="accent2"/>
                </a:solidFill>
              </a:rPr>
              <a:t>Top 5 words in each topic</a:t>
            </a:r>
            <a:endParaRPr lang="th-TH" sz="1800" dirty="0">
              <a:solidFill>
                <a:schemeClr val="accent2"/>
              </a:solidFill>
            </a:endParaRPr>
          </a:p>
        </p:txBody>
      </p:sp>
      <p:sp>
        <p:nvSpPr>
          <p:cNvPr id="60" name="Right Brace 59">
            <a:extLst>
              <a:ext uri="{FF2B5EF4-FFF2-40B4-BE49-F238E27FC236}">
                <a16:creationId xmlns:a16="http://schemas.microsoft.com/office/drawing/2014/main" id="{42FC08BB-9413-95B9-54C8-18DE5B2DCD1E}"/>
              </a:ext>
            </a:extLst>
          </p:cNvPr>
          <p:cNvSpPr/>
          <p:nvPr/>
        </p:nvSpPr>
        <p:spPr>
          <a:xfrm>
            <a:off x="3462156" y="1873336"/>
            <a:ext cx="333132" cy="2803366"/>
          </a:xfrm>
          <a:prstGeom prst="righ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293188A9-7A1A-9082-07DE-CB3636AEC9C0}"/>
              </a:ext>
            </a:extLst>
          </p:cNvPr>
          <p:cNvSpPr txBox="1"/>
          <p:nvPr/>
        </p:nvSpPr>
        <p:spPr>
          <a:xfrm>
            <a:off x="7367698" y="6308209"/>
            <a:ext cx="4638950"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1800" dirty="0">
                <a:solidFill>
                  <a:schemeClr val="accent4"/>
                </a:solidFill>
              </a:rPr>
              <a:t>Top key words that are deleted before modeling</a:t>
            </a:r>
            <a:endParaRPr lang="th-TH" sz="1800" dirty="0">
              <a:solidFill>
                <a:schemeClr val="accent4"/>
              </a:solidFill>
            </a:endParaRPr>
          </a:p>
        </p:txBody>
      </p:sp>
      <p:sp>
        <p:nvSpPr>
          <p:cNvPr id="73" name="Oval 72">
            <a:extLst>
              <a:ext uri="{FF2B5EF4-FFF2-40B4-BE49-F238E27FC236}">
                <a16:creationId xmlns:a16="http://schemas.microsoft.com/office/drawing/2014/main" id="{5529DA61-EA06-99E1-949D-DDB8CD915E11}"/>
              </a:ext>
            </a:extLst>
          </p:cNvPr>
          <p:cNvSpPr/>
          <p:nvPr/>
        </p:nvSpPr>
        <p:spPr>
          <a:xfrm>
            <a:off x="6540529" y="2746463"/>
            <a:ext cx="577278" cy="1696935"/>
          </a:xfrm>
          <a:prstGeom prst="ellipse">
            <a:avLst/>
          </a:prstGeom>
          <a:noFill/>
          <a:ln>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9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Let’s connect the dot</a:t>
            </a:r>
          </a:p>
        </p:txBody>
      </p:sp>
      <p:sp>
        <p:nvSpPr>
          <p:cNvPr id="10" name="TextBox 9">
            <a:extLst>
              <a:ext uri="{FF2B5EF4-FFF2-40B4-BE49-F238E27FC236}">
                <a16:creationId xmlns:a16="http://schemas.microsoft.com/office/drawing/2014/main" id="{51CE653C-52DA-188F-0F7B-44A196CE4A0A}"/>
              </a:ext>
            </a:extLst>
          </p:cNvPr>
          <p:cNvSpPr txBox="1"/>
          <p:nvPr/>
        </p:nvSpPr>
        <p:spPr>
          <a:xfrm>
            <a:off x="172279" y="2090334"/>
            <a:ext cx="1554480" cy="2462213"/>
          </a:xfrm>
          <a:prstGeom prst="rect">
            <a:avLst/>
          </a:prstGeom>
          <a:noFill/>
        </p:spPr>
        <p:txBody>
          <a:bodyPr wrap="square" rtlCol="0">
            <a:spAutoFit/>
          </a:bodyPr>
          <a:lstStyle/>
          <a:p>
            <a:r>
              <a:rPr lang="th-TH" sz="1400" dirty="0"/>
              <a:t>ตัวเอง </a:t>
            </a:r>
            <a:r>
              <a:rPr lang="en-US" sz="1400" dirty="0"/>
              <a:t>(myself)</a:t>
            </a:r>
          </a:p>
          <a:p>
            <a:r>
              <a:rPr lang="th-TH" sz="1400" dirty="0"/>
              <a:t>ชีวิต </a:t>
            </a:r>
            <a:r>
              <a:rPr lang="en-US" sz="1400" dirty="0"/>
              <a:t>(Life)</a:t>
            </a:r>
            <a:endParaRPr lang="th-TH" sz="1400" dirty="0"/>
          </a:p>
          <a:p>
            <a:endParaRPr lang="th-TH" sz="1400" dirty="0"/>
          </a:p>
          <a:p>
            <a:r>
              <a:rPr lang="th-TH" sz="1400" dirty="0"/>
              <a:t>แม่</a:t>
            </a:r>
            <a:r>
              <a:rPr lang="en-US" sz="1400" dirty="0"/>
              <a:t> (mom)</a:t>
            </a:r>
            <a:endParaRPr lang="th-TH" sz="1400" dirty="0"/>
          </a:p>
          <a:p>
            <a:r>
              <a:rPr lang="th-TH" sz="1400" dirty="0"/>
              <a:t>พ่อ</a:t>
            </a:r>
            <a:r>
              <a:rPr lang="en-US" sz="1400" dirty="0"/>
              <a:t> (dad)</a:t>
            </a:r>
            <a:endParaRPr lang="th-TH" sz="1400" dirty="0"/>
          </a:p>
          <a:p>
            <a:r>
              <a:rPr lang="th-TH" sz="1400" dirty="0"/>
              <a:t>บ้าน</a:t>
            </a:r>
            <a:r>
              <a:rPr lang="en-US" sz="1400" dirty="0"/>
              <a:t> (home)</a:t>
            </a:r>
            <a:endParaRPr lang="th-TH" sz="1400" dirty="0"/>
          </a:p>
          <a:p>
            <a:r>
              <a:rPr lang="th-TH" sz="1400" dirty="0"/>
              <a:t>ครอบครัว</a:t>
            </a:r>
            <a:r>
              <a:rPr lang="en-US" sz="1400" dirty="0"/>
              <a:t> (family)</a:t>
            </a:r>
          </a:p>
          <a:p>
            <a:endParaRPr lang="en-US" sz="1400" dirty="0"/>
          </a:p>
          <a:p>
            <a:r>
              <a:rPr lang="th-TH" sz="1400" dirty="0"/>
              <a:t>เพื่อน</a:t>
            </a:r>
            <a:r>
              <a:rPr lang="en-US" sz="1400" dirty="0"/>
              <a:t> (friends)</a:t>
            </a:r>
            <a:endParaRPr lang="th-TH" sz="1400" dirty="0"/>
          </a:p>
          <a:p>
            <a:endParaRPr lang="th-TH" sz="1400" dirty="0"/>
          </a:p>
          <a:p>
            <a:r>
              <a:rPr lang="th-TH" sz="1400" dirty="0"/>
              <a:t>แฟน</a:t>
            </a:r>
            <a:r>
              <a:rPr lang="en-US" sz="1400" dirty="0"/>
              <a:t> (fiancé)</a:t>
            </a:r>
            <a:endParaRPr lang="th-TH" sz="1400" dirty="0"/>
          </a:p>
        </p:txBody>
      </p:sp>
      <p:sp>
        <p:nvSpPr>
          <p:cNvPr id="11" name="TextBox 10">
            <a:extLst>
              <a:ext uri="{FF2B5EF4-FFF2-40B4-BE49-F238E27FC236}">
                <a16:creationId xmlns:a16="http://schemas.microsoft.com/office/drawing/2014/main" id="{CF5B31BC-A2C7-FA47-590F-B2E9BAD15E79}"/>
              </a:ext>
            </a:extLst>
          </p:cNvPr>
          <p:cNvSpPr txBox="1"/>
          <p:nvPr/>
        </p:nvSpPr>
        <p:spPr>
          <a:xfrm>
            <a:off x="1835428" y="2090334"/>
            <a:ext cx="1554480" cy="2893100"/>
          </a:xfrm>
          <a:prstGeom prst="rect">
            <a:avLst/>
          </a:prstGeom>
          <a:noFill/>
        </p:spPr>
        <p:txBody>
          <a:bodyPr wrap="square" rtlCol="0">
            <a:spAutoFit/>
          </a:bodyPr>
          <a:lstStyle/>
          <a:p>
            <a:r>
              <a:rPr lang="th-TH" sz="1400" dirty="0"/>
              <a:t>เรียน</a:t>
            </a:r>
            <a:r>
              <a:rPr lang="en-US" sz="1400" dirty="0"/>
              <a:t> (study)</a:t>
            </a:r>
            <a:endParaRPr lang="th-TH" sz="1400" dirty="0"/>
          </a:p>
          <a:p>
            <a:r>
              <a:rPr lang="th-TH" sz="1400" dirty="0"/>
              <a:t>งาน</a:t>
            </a:r>
            <a:r>
              <a:rPr lang="en-US" sz="1400" dirty="0"/>
              <a:t> (work)</a:t>
            </a:r>
          </a:p>
          <a:p>
            <a:endParaRPr lang="th-TH" sz="1400" dirty="0"/>
          </a:p>
          <a:p>
            <a:r>
              <a:rPr lang="th-TH" sz="1400" dirty="0"/>
              <a:t>ด่า</a:t>
            </a:r>
            <a:r>
              <a:rPr lang="en-US" sz="1400" dirty="0"/>
              <a:t> (reprimand)</a:t>
            </a:r>
          </a:p>
          <a:p>
            <a:r>
              <a:rPr lang="th-TH" sz="1400" dirty="0"/>
              <a:t>เป็นโรค</a:t>
            </a:r>
            <a:r>
              <a:rPr lang="en-US" sz="1400" dirty="0"/>
              <a:t> (ill)</a:t>
            </a:r>
          </a:p>
          <a:p>
            <a:endParaRPr lang="en-US" sz="1400" dirty="0"/>
          </a:p>
          <a:p>
            <a:r>
              <a:rPr lang="th-TH" sz="1400" dirty="0"/>
              <a:t>กลัว</a:t>
            </a:r>
            <a:r>
              <a:rPr lang="en-US" sz="1400" dirty="0"/>
              <a:t> (fearful)</a:t>
            </a:r>
            <a:endParaRPr lang="th-TH" sz="1400" dirty="0"/>
          </a:p>
          <a:p>
            <a:r>
              <a:rPr lang="th-TH" sz="1400" dirty="0"/>
              <a:t>เครียด</a:t>
            </a:r>
            <a:r>
              <a:rPr lang="en-US" sz="1400" dirty="0"/>
              <a:t> (stressful)</a:t>
            </a:r>
            <a:endParaRPr lang="th-TH" sz="1400" dirty="0"/>
          </a:p>
          <a:p>
            <a:r>
              <a:rPr lang="th-TH" sz="1400" dirty="0"/>
              <a:t>เหนื่อย</a:t>
            </a:r>
            <a:r>
              <a:rPr lang="en-US" sz="1400" dirty="0"/>
              <a:t> (tired)</a:t>
            </a:r>
          </a:p>
          <a:p>
            <a:endParaRPr lang="th-TH" sz="1400" dirty="0"/>
          </a:p>
          <a:p>
            <a:r>
              <a:rPr lang="th-TH" sz="1400" dirty="0"/>
              <a:t>หาย</a:t>
            </a:r>
            <a:r>
              <a:rPr lang="en-US" sz="1400" dirty="0"/>
              <a:t> (gone)</a:t>
            </a:r>
            <a:endParaRPr lang="th-TH" sz="1400" dirty="0"/>
          </a:p>
          <a:p>
            <a:r>
              <a:rPr lang="th-TH" sz="1400" dirty="0"/>
              <a:t>ร้องไห้</a:t>
            </a:r>
            <a:r>
              <a:rPr lang="en-US" sz="1400" dirty="0"/>
              <a:t> (cry)</a:t>
            </a:r>
          </a:p>
          <a:p>
            <a:endParaRPr lang="en-US" sz="1400" dirty="0"/>
          </a:p>
        </p:txBody>
      </p:sp>
      <p:sp>
        <p:nvSpPr>
          <p:cNvPr id="19" name="Rectangle 18">
            <a:extLst>
              <a:ext uri="{FF2B5EF4-FFF2-40B4-BE49-F238E27FC236}">
                <a16:creationId xmlns:a16="http://schemas.microsoft.com/office/drawing/2014/main" id="{EDED13B9-D198-409B-4B7A-7365970B5570}"/>
              </a:ext>
            </a:extLst>
          </p:cNvPr>
          <p:cNvSpPr/>
          <p:nvPr/>
        </p:nvSpPr>
        <p:spPr>
          <a:xfrm>
            <a:off x="152401" y="1302524"/>
            <a:ext cx="3120886" cy="5360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sp>
        <p:nvSpPr>
          <p:cNvPr id="4" name="TextBox 3">
            <a:extLst>
              <a:ext uri="{FF2B5EF4-FFF2-40B4-BE49-F238E27FC236}">
                <a16:creationId xmlns:a16="http://schemas.microsoft.com/office/drawing/2014/main" id="{9515C799-BB6B-71A1-2815-00E841AC3D23}"/>
              </a:ext>
            </a:extLst>
          </p:cNvPr>
          <p:cNvSpPr txBox="1"/>
          <p:nvPr/>
        </p:nvSpPr>
        <p:spPr>
          <a:xfrm>
            <a:off x="7809996" y="3355267"/>
            <a:ext cx="1147304"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ตัวเอง </a:t>
            </a:r>
            <a:r>
              <a:rPr lang="en-US" sz="1800" dirty="0">
                <a:solidFill>
                  <a:schemeClr val="accent2"/>
                </a:solidFill>
              </a:rPr>
              <a:t>(myself)</a:t>
            </a:r>
            <a:endParaRPr lang="th-TH" sz="1800" dirty="0">
              <a:solidFill>
                <a:schemeClr val="accent2"/>
              </a:solidFill>
            </a:endParaRPr>
          </a:p>
        </p:txBody>
      </p:sp>
      <p:sp>
        <p:nvSpPr>
          <p:cNvPr id="6" name="TextBox 5">
            <a:extLst>
              <a:ext uri="{FF2B5EF4-FFF2-40B4-BE49-F238E27FC236}">
                <a16:creationId xmlns:a16="http://schemas.microsoft.com/office/drawing/2014/main" id="{904841E0-DDA8-686B-C7F8-16994D16D7B2}"/>
              </a:ext>
            </a:extLst>
          </p:cNvPr>
          <p:cNvSpPr txBox="1"/>
          <p:nvPr/>
        </p:nvSpPr>
        <p:spPr>
          <a:xfrm>
            <a:off x="4236262" y="1873336"/>
            <a:ext cx="164592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แม่</a:t>
            </a:r>
            <a:r>
              <a:rPr lang="en-US" sz="1800" dirty="0">
                <a:solidFill>
                  <a:schemeClr val="accent2"/>
                </a:solidFill>
              </a:rPr>
              <a:t> (mom)</a:t>
            </a:r>
            <a:endParaRPr lang="th-TH" sz="1800" dirty="0">
              <a:solidFill>
                <a:schemeClr val="accent2"/>
              </a:solidFill>
            </a:endParaRPr>
          </a:p>
          <a:p>
            <a:r>
              <a:rPr lang="th-TH" sz="1800" dirty="0">
                <a:solidFill>
                  <a:schemeClr val="accent2"/>
                </a:solidFill>
              </a:rPr>
              <a:t>พ่อ</a:t>
            </a:r>
            <a:r>
              <a:rPr lang="en-US" sz="1800" dirty="0">
                <a:solidFill>
                  <a:schemeClr val="accent2"/>
                </a:solidFill>
              </a:rPr>
              <a:t> (dad)</a:t>
            </a:r>
            <a:endParaRPr lang="th-TH" sz="1800" dirty="0">
              <a:solidFill>
                <a:schemeClr val="accent2"/>
              </a:solidFill>
            </a:endParaRPr>
          </a:p>
          <a:p>
            <a:r>
              <a:rPr lang="th-TH" sz="1800" dirty="0"/>
              <a:t>ครอบครัว</a:t>
            </a:r>
            <a:r>
              <a:rPr lang="en-US" sz="1800" dirty="0"/>
              <a:t> (family)</a:t>
            </a:r>
          </a:p>
          <a:p>
            <a:r>
              <a:rPr lang="th-TH" sz="1800" dirty="0">
                <a:solidFill>
                  <a:schemeClr val="accent2"/>
                </a:solidFill>
              </a:rPr>
              <a:t>บ้าน</a:t>
            </a:r>
            <a:r>
              <a:rPr lang="en-US" sz="1800" dirty="0">
                <a:solidFill>
                  <a:schemeClr val="accent2"/>
                </a:solidFill>
              </a:rPr>
              <a:t> (home)</a:t>
            </a:r>
            <a:endParaRPr lang="th-TH" sz="1800" dirty="0">
              <a:solidFill>
                <a:schemeClr val="accent2"/>
              </a:solidFill>
            </a:endParaRPr>
          </a:p>
        </p:txBody>
      </p:sp>
      <p:sp>
        <p:nvSpPr>
          <p:cNvPr id="9" name="TextBox 8">
            <a:extLst>
              <a:ext uri="{FF2B5EF4-FFF2-40B4-BE49-F238E27FC236}">
                <a16:creationId xmlns:a16="http://schemas.microsoft.com/office/drawing/2014/main" id="{205FEDEE-C111-3C04-A6CA-CD15866B0A69}"/>
              </a:ext>
            </a:extLst>
          </p:cNvPr>
          <p:cNvSpPr txBox="1"/>
          <p:nvPr/>
        </p:nvSpPr>
        <p:spPr>
          <a:xfrm>
            <a:off x="4216124" y="349373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เพื่อน</a:t>
            </a:r>
            <a:r>
              <a:rPr lang="en-US" sz="1800" dirty="0">
                <a:solidFill>
                  <a:schemeClr val="accent2"/>
                </a:solidFill>
              </a:rPr>
              <a:t> (friends)</a:t>
            </a:r>
            <a:endParaRPr lang="th-TH" sz="1800" dirty="0">
              <a:solidFill>
                <a:schemeClr val="accent2"/>
              </a:solidFill>
            </a:endParaRPr>
          </a:p>
        </p:txBody>
      </p:sp>
      <p:sp>
        <p:nvSpPr>
          <p:cNvPr id="13" name="TextBox 12">
            <a:extLst>
              <a:ext uri="{FF2B5EF4-FFF2-40B4-BE49-F238E27FC236}">
                <a16:creationId xmlns:a16="http://schemas.microsoft.com/office/drawing/2014/main" id="{21D7084D-ED80-BB54-5E99-4B8FBF3A0C87}"/>
              </a:ext>
            </a:extLst>
          </p:cNvPr>
          <p:cNvSpPr txBox="1"/>
          <p:nvPr/>
        </p:nvSpPr>
        <p:spPr>
          <a:xfrm>
            <a:off x="4251619" y="4412518"/>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แฟน</a:t>
            </a:r>
            <a:r>
              <a:rPr lang="en-US" sz="1800" dirty="0"/>
              <a:t> (fiancé)</a:t>
            </a:r>
            <a:endParaRPr lang="th-TH" sz="1800" dirty="0"/>
          </a:p>
        </p:txBody>
      </p:sp>
      <p:sp>
        <p:nvSpPr>
          <p:cNvPr id="15" name="TextBox 14">
            <a:extLst>
              <a:ext uri="{FF2B5EF4-FFF2-40B4-BE49-F238E27FC236}">
                <a16:creationId xmlns:a16="http://schemas.microsoft.com/office/drawing/2014/main" id="{E7B68634-7952-B7B4-D7CA-F661CF9A99D9}"/>
              </a:ext>
            </a:extLst>
          </p:cNvPr>
          <p:cNvSpPr txBox="1"/>
          <p:nvPr/>
        </p:nvSpPr>
        <p:spPr>
          <a:xfrm>
            <a:off x="9274065" y="3355267"/>
            <a:ext cx="826216"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ชีวิต </a:t>
            </a:r>
            <a:r>
              <a:rPr lang="en-US" sz="1800" dirty="0">
                <a:solidFill>
                  <a:schemeClr val="accent2"/>
                </a:solidFill>
              </a:rPr>
              <a:t>(Life)</a:t>
            </a:r>
            <a:endParaRPr lang="th-TH" sz="1800" dirty="0">
              <a:solidFill>
                <a:schemeClr val="accent2"/>
              </a:solidFill>
            </a:endParaRPr>
          </a:p>
        </p:txBody>
      </p:sp>
      <p:sp>
        <p:nvSpPr>
          <p:cNvPr id="20" name="TextBox 19">
            <a:extLst>
              <a:ext uri="{FF2B5EF4-FFF2-40B4-BE49-F238E27FC236}">
                <a16:creationId xmlns:a16="http://schemas.microsoft.com/office/drawing/2014/main" id="{829EBB86-6CD0-D6EC-90FF-140BB4A1C024}"/>
              </a:ext>
            </a:extLst>
          </p:cNvPr>
          <p:cNvSpPr txBox="1"/>
          <p:nvPr/>
        </p:nvSpPr>
        <p:spPr>
          <a:xfrm>
            <a:off x="7560688" y="2100133"/>
            <a:ext cx="1645920"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เรียน</a:t>
            </a:r>
            <a:r>
              <a:rPr lang="en-US" sz="1800" dirty="0"/>
              <a:t> (study)</a:t>
            </a:r>
            <a:endParaRPr lang="th-TH" sz="1800" dirty="0"/>
          </a:p>
          <a:p>
            <a:pPr algn="ctr"/>
            <a:r>
              <a:rPr lang="th-TH" sz="1800" dirty="0"/>
              <a:t>งาน</a:t>
            </a:r>
            <a:r>
              <a:rPr lang="en-US" sz="1800" dirty="0"/>
              <a:t> (work)</a:t>
            </a:r>
          </a:p>
        </p:txBody>
      </p:sp>
      <p:sp>
        <p:nvSpPr>
          <p:cNvPr id="22" name="TextBox 21">
            <a:extLst>
              <a:ext uri="{FF2B5EF4-FFF2-40B4-BE49-F238E27FC236}">
                <a16:creationId xmlns:a16="http://schemas.microsoft.com/office/drawing/2014/main" id="{53410077-98DB-5326-99EA-377C62409EBE}"/>
              </a:ext>
            </a:extLst>
          </p:cNvPr>
          <p:cNvSpPr txBox="1"/>
          <p:nvPr/>
        </p:nvSpPr>
        <p:spPr>
          <a:xfrm>
            <a:off x="10432446" y="3911247"/>
            <a:ext cx="1554480" cy="92333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กลัว</a:t>
            </a:r>
            <a:r>
              <a:rPr lang="en-US" sz="1800" dirty="0"/>
              <a:t> (fearful)</a:t>
            </a:r>
            <a:endParaRPr lang="th-TH" sz="1800" dirty="0"/>
          </a:p>
          <a:p>
            <a:r>
              <a:rPr lang="th-TH" sz="1800" dirty="0">
                <a:solidFill>
                  <a:schemeClr val="accent2"/>
                </a:solidFill>
              </a:rPr>
              <a:t>เครียด</a:t>
            </a:r>
            <a:r>
              <a:rPr lang="en-US" sz="1800" dirty="0">
                <a:solidFill>
                  <a:schemeClr val="accent2"/>
                </a:solidFill>
              </a:rPr>
              <a:t> (stressful)</a:t>
            </a:r>
            <a:endParaRPr lang="th-TH" sz="1800" dirty="0">
              <a:solidFill>
                <a:schemeClr val="accent2"/>
              </a:solidFill>
            </a:endParaRPr>
          </a:p>
          <a:p>
            <a:r>
              <a:rPr lang="th-TH" sz="1800" dirty="0"/>
              <a:t>เหนื่อย</a:t>
            </a:r>
            <a:r>
              <a:rPr lang="en-US" sz="1800" dirty="0"/>
              <a:t> (tired)</a:t>
            </a:r>
          </a:p>
        </p:txBody>
      </p:sp>
      <p:sp>
        <p:nvSpPr>
          <p:cNvPr id="24" name="TextBox 23">
            <a:extLst>
              <a:ext uri="{FF2B5EF4-FFF2-40B4-BE49-F238E27FC236}">
                <a16:creationId xmlns:a16="http://schemas.microsoft.com/office/drawing/2014/main" id="{9B0F7A02-EF58-88AA-1D7D-CB1936642FEE}"/>
              </a:ext>
            </a:extLst>
          </p:cNvPr>
          <p:cNvSpPr txBox="1"/>
          <p:nvPr/>
        </p:nvSpPr>
        <p:spPr>
          <a:xfrm>
            <a:off x="7408794" y="4831343"/>
            <a:ext cx="1949709"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ร้องไห้</a:t>
            </a:r>
            <a:r>
              <a:rPr lang="en-US" sz="1800" dirty="0"/>
              <a:t> (cry)</a:t>
            </a:r>
          </a:p>
          <a:p>
            <a:pPr algn="ctr"/>
            <a:r>
              <a:rPr lang="th-TH" sz="1800" dirty="0">
                <a:solidFill>
                  <a:schemeClr val="accent2"/>
                </a:solidFill>
              </a:rPr>
              <a:t>หาย</a:t>
            </a:r>
            <a:r>
              <a:rPr lang="en-US" sz="1800" dirty="0">
                <a:solidFill>
                  <a:schemeClr val="accent2"/>
                </a:solidFill>
              </a:rPr>
              <a:t> (gone)</a:t>
            </a:r>
          </a:p>
          <a:p>
            <a:pPr algn="ctr"/>
            <a:r>
              <a:rPr lang="th-TH" sz="1800" dirty="0">
                <a:solidFill>
                  <a:schemeClr val="accent4"/>
                </a:solidFill>
              </a:rPr>
              <a:t>ตาย </a:t>
            </a:r>
            <a:r>
              <a:rPr lang="en-US" sz="1800" dirty="0">
                <a:solidFill>
                  <a:schemeClr val="accent4"/>
                </a:solidFill>
              </a:rPr>
              <a:t>(died)</a:t>
            </a:r>
            <a:endParaRPr lang="th-TH" sz="1800" dirty="0">
              <a:solidFill>
                <a:schemeClr val="accent4"/>
              </a:solidFill>
            </a:endParaRPr>
          </a:p>
          <a:p>
            <a:pPr algn="ctr"/>
            <a:r>
              <a:rPr lang="th-TH" dirty="0">
                <a:solidFill>
                  <a:schemeClr val="accent4"/>
                </a:solidFill>
              </a:rPr>
              <a:t>ฆ่าตัวตาย </a:t>
            </a:r>
            <a:r>
              <a:rPr lang="en-US" dirty="0">
                <a:solidFill>
                  <a:schemeClr val="accent4"/>
                </a:solidFill>
              </a:rPr>
              <a:t>(suicided)</a:t>
            </a:r>
            <a:endParaRPr lang="th-TH" sz="1800" dirty="0">
              <a:solidFill>
                <a:schemeClr val="accent4"/>
              </a:solidFill>
            </a:endParaRPr>
          </a:p>
        </p:txBody>
      </p:sp>
      <p:sp>
        <p:nvSpPr>
          <p:cNvPr id="26" name="TextBox 25">
            <a:extLst>
              <a:ext uri="{FF2B5EF4-FFF2-40B4-BE49-F238E27FC236}">
                <a16:creationId xmlns:a16="http://schemas.microsoft.com/office/drawing/2014/main" id="{855F5551-E67E-3F1B-635A-D6F2FC03C910}"/>
              </a:ext>
            </a:extLst>
          </p:cNvPr>
          <p:cNvSpPr txBox="1"/>
          <p:nvPr/>
        </p:nvSpPr>
        <p:spPr>
          <a:xfrm>
            <a:off x="10432447" y="2888999"/>
            <a:ext cx="1554480"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เป็นโรค</a:t>
            </a:r>
            <a:r>
              <a:rPr lang="en-US" sz="1800" dirty="0"/>
              <a:t> (ill)</a:t>
            </a:r>
          </a:p>
        </p:txBody>
      </p:sp>
      <p:sp>
        <p:nvSpPr>
          <p:cNvPr id="28" name="TextBox 27">
            <a:extLst>
              <a:ext uri="{FF2B5EF4-FFF2-40B4-BE49-F238E27FC236}">
                <a16:creationId xmlns:a16="http://schemas.microsoft.com/office/drawing/2014/main" id="{AD0323A0-564D-7790-BC6C-AFA56A5BE6B1}"/>
              </a:ext>
            </a:extLst>
          </p:cNvPr>
          <p:cNvSpPr txBox="1"/>
          <p:nvPr/>
        </p:nvSpPr>
        <p:spPr>
          <a:xfrm>
            <a:off x="6192078" y="1292233"/>
            <a:ext cx="1308022"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ด่า</a:t>
            </a:r>
            <a:r>
              <a:rPr lang="en-US" sz="1800" dirty="0"/>
              <a:t> (reprimand)</a:t>
            </a:r>
          </a:p>
        </p:txBody>
      </p:sp>
      <p:cxnSp>
        <p:nvCxnSpPr>
          <p:cNvPr id="33" name="Straight Connector 32">
            <a:extLst>
              <a:ext uri="{FF2B5EF4-FFF2-40B4-BE49-F238E27FC236}">
                <a16:creationId xmlns:a16="http://schemas.microsoft.com/office/drawing/2014/main" id="{FE1995FB-D49F-B610-B72B-875E601823F8}"/>
              </a:ext>
            </a:extLst>
          </p:cNvPr>
          <p:cNvCxnSpPr>
            <a:stCxn id="4" idx="3"/>
            <a:endCxn id="15" idx="1"/>
          </p:cNvCxnSpPr>
          <p:nvPr/>
        </p:nvCxnSpPr>
        <p:spPr>
          <a:xfrm>
            <a:off x="8957300" y="3678433"/>
            <a:ext cx="316765" cy="0"/>
          </a:xfrm>
          <a:prstGeom prst="line">
            <a:avLst/>
          </a:prstGeom>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10A91CD0-F19E-7EA7-C6B6-1437FA5E2462}"/>
              </a:ext>
            </a:extLst>
          </p:cNvPr>
          <p:cNvCxnSpPr>
            <a:cxnSpLocks/>
            <a:stCxn id="20" idx="2"/>
            <a:endCxn id="4" idx="0"/>
          </p:cNvCxnSpPr>
          <p:nvPr/>
        </p:nvCxnSpPr>
        <p:spPr>
          <a:xfrm>
            <a:off x="8383648" y="2746464"/>
            <a:ext cx="0" cy="608803"/>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2529279-3E08-7C8F-0911-AACB8E5C47D0}"/>
              </a:ext>
            </a:extLst>
          </p:cNvPr>
          <p:cNvCxnSpPr>
            <a:cxnSpLocks/>
            <a:stCxn id="4" idx="2"/>
            <a:endCxn id="24" idx="0"/>
          </p:cNvCxnSpPr>
          <p:nvPr/>
        </p:nvCxnSpPr>
        <p:spPr>
          <a:xfrm>
            <a:off x="8383648" y="4001598"/>
            <a:ext cx="1" cy="829745"/>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A59764A-C7A7-1351-5583-9A6714137BB4}"/>
              </a:ext>
            </a:extLst>
          </p:cNvPr>
          <p:cNvCxnSpPr>
            <a:cxnSpLocks/>
            <a:endCxn id="28" idx="2"/>
          </p:cNvCxnSpPr>
          <p:nvPr/>
        </p:nvCxnSpPr>
        <p:spPr>
          <a:xfrm flipV="1">
            <a:off x="6846089" y="1938564"/>
            <a:ext cx="0" cy="792024"/>
          </a:xfrm>
          <a:prstGeom prst="line">
            <a:avLst/>
          </a:prstGeom>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9E8DCE2-1D34-4EBF-F21C-9F59C57B0355}"/>
              </a:ext>
            </a:extLst>
          </p:cNvPr>
          <p:cNvCxnSpPr>
            <a:stCxn id="15" idx="3"/>
            <a:endCxn id="26" idx="1"/>
          </p:cNvCxnSpPr>
          <p:nvPr/>
        </p:nvCxnSpPr>
        <p:spPr>
          <a:xfrm flipV="1">
            <a:off x="10100281" y="3073665"/>
            <a:ext cx="332166" cy="604768"/>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449E3C-F3F2-87B2-F5B2-0161332414C2}"/>
              </a:ext>
            </a:extLst>
          </p:cNvPr>
          <p:cNvCxnSpPr>
            <a:cxnSpLocks/>
            <a:stCxn id="15" idx="3"/>
            <a:endCxn id="22" idx="1"/>
          </p:cNvCxnSpPr>
          <p:nvPr/>
        </p:nvCxnSpPr>
        <p:spPr>
          <a:xfrm>
            <a:off x="10100281" y="3678433"/>
            <a:ext cx="332165" cy="694479"/>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B6C8B71-E07D-05AC-C8CA-B4128D3D1113}"/>
              </a:ext>
            </a:extLst>
          </p:cNvPr>
          <p:cNvCxnSpPr>
            <a:cxnSpLocks/>
            <a:stCxn id="4" idx="1"/>
            <a:endCxn id="6" idx="3"/>
          </p:cNvCxnSpPr>
          <p:nvPr/>
        </p:nvCxnSpPr>
        <p:spPr>
          <a:xfrm flipH="1" flipV="1">
            <a:off x="5882182" y="2473501"/>
            <a:ext cx="1927814" cy="1204932"/>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E253373-6A9C-D0C6-50B4-41C44C9D4AB3}"/>
              </a:ext>
            </a:extLst>
          </p:cNvPr>
          <p:cNvCxnSpPr>
            <a:cxnSpLocks/>
            <a:stCxn id="4" idx="1"/>
          </p:cNvCxnSpPr>
          <p:nvPr/>
        </p:nvCxnSpPr>
        <p:spPr>
          <a:xfrm flipH="1" flipV="1">
            <a:off x="5853309" y="3647553"/>
            <a:ext cx="1956687" cy="3088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2AEC66D-5A30-B121-0C07-3B73BE6C8354}"/>
              </a:ext>
            </a:extLst>
          </p:cNvPr>
          <p:cNvCxnSpPr>
            <a:cxnSpLocks/>
            <a:stCxn id="4" idx="1"/>
            <a:endCxn id="13" idx="3"/>
          </p:cNvCxnSpPr>
          <p:nvPr/>
        </p:nvCxnSpPr>
        <p:spPr>
          <a:xfrm flipH="1">
            <a:off x="5897539" y="3678433"/>
            <a:ext cx="1912457" cy="916965"/>
          </a:xfrm>
          <a:prstGeom prst="line">
            <a:avLst/>
          </a:prstGeom>
          <a:ln/>
        </p:spPr>
        <p:style>
          <a:lnRef idx="2">
            <a:schemeClr val="dk1"/>
          </a:lnRef>
          <a:fillRef idx="0">
            <a:schemeClr val="dk1"/>
          </a:fillRef>
          <a:effectRef idx="1">
            <a:schemeClr val="dk1"/>
          </a:effectRef>
          <a:fontRef idx="minor">
            <a:schemeClr val="tx1"/>
          </a:fontRef>
        </p:style>
      </p:cxnSp>
      <p:sp>
        <p:nvSpPr>
          <p:cNvPr id="60" name="Right Brace 59">
            <a:extLst>
              <a:ext uri="{FF2B5EF4-FFF2-40B4-BE49-F238E27FC236}">
                <a16:creationId xmlns:a16="http://schemas.microsoft.com/office/drawing/2014/main" id="{42FC08BB-9413-95B9-54C8-18DE5B2DCD1E}"/>
              </a:ext>
            </a:extLst>
          </p:cNvPr>
          <p:cNvSpPr/>
          <p:nvPr/>
        </p:nvSpPr>
        <p:spPr>
          <a:xfrm>
            <a:off x="3462156" y="1873336"/>
            <a:ext cx="333132" cy="2803366"/>
          </a:xfrm>
          <a:prstGeom prst="righ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Oval 72">
            <a:extLst>
              <a:ext uri="{FF2B5EF4-FFF2-40B4-BE49-F238E27FC236}">
                <a16:creationId xmlns:a16="http://schemas.microsoft.com/office/drawing/2014/main" id="{5529DA61-EA06-99E1-949D-DDB8CD915E11}"/>
              </a:ext>
            </a:extLst>
          </p:cNvPr>
          <p:cNvSpPr/>
          <p:nvPr/>
        </p:nvSpPr>
        <p:spPr>
          <a:xfrm>
            <a:off x="6540529" y="2746463"/>
            <a:ext cx="577278" cy="1696935"/>
          </a:xfrm>
          <a:prstGeom prst="ellipse">
            <a:avLst/>
          </a:prstGeom>
          <a:noFill/>
          <a:ln>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8FAB6B7-F87B-C7E6-5757-1C865D1924B9}"/>
              </a:ext>
            </a:extLst>
          </p:cNvPr>
          <p:cNvPicPr>
            <a:picLocks noChangeAspect="1"/>
          </p:cNvPicPr>
          <p:nvPr/>
        </p:nvPicPr>
        <p:blipFill>
          <a:blip r:embed="rId2"/>
          <a:stretch>
            <a:fillRect/>
          </a:stretch>
        </p:blipFill>
        <p:spPr>
          <a:xfrm>
            <a:off x="4135335" y="791321"/>
            <a:ext cx="7912409" cy="5247363"/>
          </a:xfrm>
          <a:prstGeom prst="rect">
            <a:avLst/>
          </a:prstGeom>
        </p:spPr>
      </p:pic>
      <p:sp>
        <p:nvSpPr>
          <p:cNvPr id="27" name="Rectangle 26">
            <a:extLst>
              <a:ext uri="{FF2B5EF4-FFF2-40B4-BE49-F238E27FC236}">
                <a16:creationId xmlns:a16="http://schemas.microsoft.com/office/drawing/2014/main" id="{0E30D90E-BB02-ACBA-2C8A-3134A6BDD6A3}"/>
              </a:ext>
            </a:extLst>
          </p:cNvPr>
          <p:cNvSpPr/>
          <p:nvPr/>
        </p:nvSpPr>
        <p:spPr>
          <a:xfrm>
            <a:off x="4251619" y="817756"/>
            <a:ext cx="50591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55DDAA0-4687-08EE-A814-5693AEC8C115}"/>
              </a:ext>
            </a:extLst>
          </p:cNvPr>
          <p:cNvSpPr/>
          <p:nvPr/>
        </p:nvSpPr>
        <p:spPr>
          <a:xfrm>
            <a:off x="4572000" y="1579454"/>
            <a:ext cx="32038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3DB02D3-D1F8-819C-D5F4-DB4A170A83DB}"/>
              </a:ext>
            </a:extLst>
          </p:cNvPr>
          <p:cNvSpPr/>
          <p:nvPr/>
        </p:nvSpPr>
        <p:spPr>
          <a:xfrm>
            <a:off x="5477480" y="1583662"/>
            <a:ext cx="32038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22C87D0-7D66-8568-5624-53D8C79CF68A}"/>
              </a:ext>
            </a:extLst>
          </p:cNvPr>
          <p:cNvSpPr/>
          <p:nvPr/>
        </p:nvSpPr>
        <p:spPr>
          <a:xfrm>
            <a:off x="5991767" y="1979515"/>
            <a:ext cx="32038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2518FF8-D7EE-8719-7AA4-C4CE1134477D}"/>
              </a:ext>
            </a:extLst>
          </p:cNvPr>
          <p:cNvSpPr/>
          <p:nvPr/>
        </p:nvSpPr>
        <p:spPr>
          <a:xfrm>
            <a:off x="4718703" y="1994496"/>
            <a:ext cx="32038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9CC2CE-B092-6856-8872-3324999F785D}"/>
              </a:ext>
            </a:extLst>
          </p:cNvPr>
          <p:cNvSpPr/>
          <p:nvPr/>
        </p:nvSpPr>
        <p:spPr>
          <a:xfrm>
            <a:off x="8886227" y="1979515"/>
            <a:ext cx="320381"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FDFFDE-8BBF-D70E-75D2-430C6B848A33}"/>
              </a:ext>
            </a:extLst>
          </p:cNvPr>
          <p:cNvSpPr/>
          <p:nvPr/>
        </p:nvSpPr>
        <p:spPr>
          <a:xfrm>
            <a:off x="11463775" y="1957766"/>
            <a:ext cx="416798"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E5EF8B3-2BCE-2E20-CEF5-04E991EB6697}"/>
              </a:ext>
            </a:extLst>
          </p:cNvPr>
          <p:cNvSpPr/>
          <p:nvPr/>
        </p:nvSpPr>
        <p:spPr>
          <a:xfrm>
            <a:off x="10827325" y="2204530"/>
            <a:ext cx="416798"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EC92BB-FD72-C711-7122-7C97D98B59CF}"/>
              </a:ext>
            </a:extLst>
          </p:cNvPr>
          <p:cNvSpPr/>
          <p:nvPr/>
        </p:nvSpPr>
        <p:spPr>
          <a:xfrm>
            <a:off x="5759055" y="2801954"/>
            <a:ext cx="696779" cy="35506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F9AEB0-0C45-54D9-E88B-E55EE1A03884}"/>
              </a:ext>
            </a:extLst>
          </p:cNvPr>
          <p:cNvSpPr/>
          <p:nvPr/>
        </p:nvSpPr>
        <p:spPr>
          <a:xfrm>
            <a:off x="4216124" y="4933567"/>
            <a:ext cx="7578309" cy="36344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peech Bubble: Rectangle with Corners Rounded 40">
            <a:extLst>
              <a:ext uri="{FF2B5EF4-FFF2-40B4-BE49-F238E27FC236}">
                <a16:creationId xmlns:a16="http://schemas.microsoft.com/office/drawing/2014/main" id="{8A6F372D-D30D-E3FA-9C91-46003BC07EED}"/>
              </a:ext>
            </a:extLst>
          </p:cNvPr>
          <p:cNvSpPr/>
          <p:nvPr/>
        </p:nvSpPr>
        <p:spPr>
          <a:xfrm>
            <a:off x="1835428" y="5133421"/>
            <a:ext cx="1802296" cy="905263"/>
          </a:xfrm>
          <a:prstGeom prst="wedgeRoundRectCallout">
            <a:avLst>
              <a:gd name="adj1" fmla="val 81005"/>
              <a:gd name="adj2" fmla="val -53881"/>
              <a:gd name="adj3" fmla="val 16667"/>
            </a:avLst>
          </a:prstGeom>
          <a:ln>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400" b="1" dirty="0"/>
              <a:t>Entrapment &amp; Active Suicidal Ideation</a:t>
            </a:r>
            <a:endParaRPr lang="en-US" sz="1400" dirty="0"/>
          </a:p>
        </p:txBody>
      </p:sp>
    </p:spTree>
    <p:extLst>
      <p:ext uri="{BB962C8B-B14F-4D97-AF65-F5344CB8AC3E}">
        <p14:creationId xmlns:p14="http://schemas.microsoft.com/office/powerpoint/2010/main" val="1352828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0A2A9-3C8A-547F-A30D-F05246A82726}"/>
              </a:ext>
            </a:extLst>
          </p:cNvPr>
          <p:cNvPicPr>
            <a:picLocks noChangeAspect="1"/>
          </p:cNvPicPr>
          <p:nvPr/>
        </p:nvPicPr>
        <p:blipFill>
          <a:blip r:embed="rId2"/>
          <a:stretch>
            <a:fillRect/>
          </a:stretch>
        </p:blipFill>
        <p:spPr>
          <a:xfrm>
            <a:off x="0" y="955911"/>
            <a:ext cx="5512904" cy="2742923"/>
          </a:xfrm>
          <a:prstGeom prst="rect">
            <a:avLst/>
          </a:prstGeom>
        </p:spPr>
      </p:pic>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Text – Depression but no suicide ideation</a:t>
            </a:r>
          </a:p>
        </p:txBody>
      </p:sp>
      <p:sp>
        <p:nvSpPr>
          <p:cNvPr id="10" name="TextBox 9">
            <a:extLst>
              <a:ext uri="{FF2B5EF4-FFF2-40B4-BE49-F238E27FC236}">
                <a16:creationId xmlns:a16="http://schemas.microsoft.com/office/drawing/2014/main" id="{51CE653C-52DA-188F-0F7B-44A196CE4A0A}"/>
              </a:ext>
            </a:extLst>
          </p:cNvPr>
          <p:cNvSpPr txBox="1"/>
          <p:nvPr/>
        </p:nvSpPr>
        <p:spPr>
          <a:xfrm>
            <a:off x="6221897" y="4256552"/>
            <a:ext cx="1554480" cy="2462213"/>
          </a:xfrm>
          <a:prstGeom prst="rect">
            <a:avLst/>
          </a:prstGeom>
          <a:noFill/>
        </p:spPr>
        <p:txBody>
          <a:bodyPr wrap="square" rtlCol="0">
            <a:spAutoFit/>
          </a:bodyPr>
          <a:lstStyle/>
          <a:p>
            <a:r>
              <a:rPr lang="th-TH" sz="1100" dirty="0"/>
              <a:t>ตัวเอง </a:t>
            </a:r>
            <a:r>
              <a:rPr lang="en-US" sz="1100" dirty="0"/>
              <a:t>(myself)</a:t>
            </a:r>
          </a:p>
          <a:p>
            <a:r>
              <a:rPr lang="th-TH" sz="1100" dirty="0"/>
              <a:t>ชีวิต </a:t>
            </a:r>
            <a:r>
              <a:rPr lang="en-US" sz="1100" dirty="0"/>
              <a:t>(Life)</a:t>
            </a:r>
            <a:endParaRPr lang="th-TH" sz="1100" dirty="0"/>
          </a:p>
          <a:p>
            <a:endParaRPr lang="th-TH" sz="1100" dirty="0"/>
          </a:p>
          <a:p>
            <a:r>
              <a:rPr lang="th-TH" sz="1100" dirty="0"/>
              <a:t>แม่</a:t>
            </a:r>
            <a:r>
              <a:rPr lang="en-US" sz="1100" dirty="0"/>
              <a:t> (mom)</a:t>
            </a:r>
            <a:endParaRPr lang="th-TH" sz="1100" dirty="0"/>
          </a:p>
          <a:p>
            <a:r>
              <a:rPr lang="th-TH" sz="1100" dirty="0"/>
              <a:t>พ่อ</a:t>
            </a:r>
            <a:r>
              <a:rPr lang="en-US" sz="1100" dirty="0"/>
              <a:t> (dad)</a:t>
            </a:r>
            <a:endParaRPr lang="th-TH" sz="1100" dirty="0"/>
          </a:p>
          <a:p>
            <a:r>
              <a:rPr lang="th-TH" sz="1100" dirty="0">
                <a:highlight>
                  <a:srgbClr val="FFFF00"/>
                </a:highlight>
              </a:rPr>
              <a:t>พี่ น้อง </a:t>
            </a:r>
            <a:r>
              <a:rPr lang="en-US" sz="1100" dirty="0">
                <a:highlight>
                  <a:srgbClr val="FFFF00"/>
                </a:highlight>
              </a:rPr>
              <a:t>(siblings)</a:t>
            </a:r>
            <a:endParaRPr lang="th-TH" sz="1100" dirty="0">
              <a:highlight>
                <a:srgbClr val="FFFF00"/>
              </a:highlight>
            </a:endParaRPr>
          </a:p>
          <a:p>
            <a:r>
              <a:rPr lang="th-TH" sz="1100" dirty="0"/>
              <a:t>บ้าน</a:t>
            </a:r>
            <a:r>
              <a:rPr lang="en-US" sz="1100" dirty="0"/>
              <a:t> (home)</a:t>
            </a:r>
            <a:endParaRPr lang="th-TH" sz="1100" dirty="0"/>
          </a:p>
          <a:p>
            <a:r>
              <a:rPr lang="th-TH" sz="1100" dirty="0"/>
              <a:t>ครอบครัว</a:t>
            </a:r>
            <a:r>
              <a:rPr lang="en-US" sz="1100" dirty="0"/>
              <a:t> (family)</a:t>
            </a:r>
          </a:p>
          <a:p>
            <a:endParaRPr lang="en-US" sz="1100" dirty="0"/>
          </a:p>
          <a:p>
            <a:r>
              <a:rPr lang="th-TH" sz="1100" dirty="0"/>
              <a:t>เพื่อน</a:t>
            </a:r>
            <a:r>
              <a:rPr lang="en-US" sz="1100" dirty="0"/>
              <a:t> (friends)</a:t>
            </a:r>
          </a:p>
          <a:p>
            <a:endParaRPr lang="th-TH" sz="1100" dirty="0"/>
          </a:p>
          <a:p>
            <a:r>
              <a:rPr lang="th-TH" sz="1100" dirty="0"/>
              <a:t>แฟน</a:t>
            </a:r>
            <a:r>
              <a:rPr lang="en-US" sz="1100" dirty="0"/>
              <a:t> (fiancé)</a:t>
            </a:r>
          </a:p>
          <a:p>
            <a:endParaRPr lang="en-US" sz="1100" dirty="0"/>
          </a:p>
          <a:p>
            <a:r>
              <a:rPr lang="th-TH" sz="1100" dirty="0">
                <a:highlight>
                  <a:srgbClr val="FFFF00"/>
                </a:highlight>
              </a:rPr>
              <a:t>หมอ</a:t>
            </a:r>
            <a:r>
              <a:rPr lang="en-US" sz="1100" dirty="0">
                <a:highlight>
                  <a:srgbClr val="FFFF00"/>
                </a:highlight>
              </a:rPr>
              <a:t>(doctor)</a:t>
            </a:r>
            <a:endParaRPr lang="th-TH" sz="1100" dirty="0">
              <a:highlight>
                <a:srgbClr val="FFFF00"/>
              </a:highlight>
            </a:endParaRPr>
          </a:p>
        </p:txBody>
      </p:sp>
      <p:sp>
        <p:nvSpPr>
          <p:cNvPr id="11" name="TextBox 10">
            <a:extLst>
              <a:ext uri="{FF2B5EF4-FFF2-40B4-BE49-F238E27FC236}">
                <a16:creationId xmlns:a16="http://schemas.microsoft.com/office/drawing/2014/main" id="{CF5B31BC-A2C7-FA47-590F-B2E9BAD15E79}"/>
              </a:ext>
            </a:extLst>
          </p:cNvPr>
          <p:cNvSpPr txBox="1"/>
          <p:nvPr/>
        </p:nvSpPr>
        <p:spPr>
          <a:xfrm>
            <a:off x="7374206" y="4256552"/>
            <a:ext cx="1554480" cy="2800767"/>
          </a:xfrm>
          <a:prstGeom prst="rect">
            <a:avLst/>
          </a:prstGeom>
          <a:noFill/>
        </p:spPr>
        <p:txBody>
          <a:bodyPr wrap="square" rtlCol="0">
            <a:spAutoFit/>
          </a:bodyPr>
          <a:lstStyle/>
          <a:p>
            <a:r>
              <a:rPr lang="th-TH" sz="1100" dirty="0"/>
              <a:t>เรียน</a:t>
            </a:r>
            <a:r>
              <a:rPr lang="en-US" sz="1100" dirty="0"/>
              <a:t> (study)</a:t>
            </a:r>
            <a:endParaRPr lang="th-TH" sz="1100" dirty="0"/>
          </a:p>
          <a:p>
            <a:r>
              <a:rPr lang="th-TH" sz="1100" dirty="0"/>
              <a:t>งาน</a:t>
            </a:r>
            <a:r>
              <a:rPr lang="en-US" sz="1100" dirty="0"/>
              <a:t> (work)</a:t>
            </a:r>
          </a:p>
          <a:p>
            <a:r>
              <a:rPr lang="th-TH" sz="1100" dirty="0">
                <a:highlight>
                  <a:srgbClr val="FFFF00"/>
                </a:highlight>
              </a:rPr>
              <a:t>ยา </a:t>
            </a:r>
            <a:r>
              <a:rPr lang="en-US" sz="1100" dirty="0">
                <a:highlight>
                  <a:srgbClr val="FFFF00"/>
                </a:highlight>
              </a:rPr>
              <a:t>(medication)</a:t>
            </a:r>
            <a:endParaRPr lang="th-TH" sz="1100" dirty="0">
              <a:highlight>
                <a:srgbClr val="FFFF00"/>
              </a:highlight>
            </a:endParaRPr>
          </a:p>
          <a:p>
            <a:r>
              <a:rPr lang="th-TH" sz="1100" dirty="0">
                <a:highlight>
                  <a:srgbClr val="FFFF00"/>
                </a:highlight>
              </a:rPr>
              <a:t>นอน</a:t>
            </a:r>
            <a:r>
              <a:rPr lang="en-US" sz="1100" dirty="0">
                <a:highlight>
                  <a:srgbClr val="FFFF00"/>
                </a:highlight>
              </a:rPr>
              <a:t>(sleep)</a:t>
            </a:r>
          </a:p>
          <a:p>
            <a:r>
              <a:rPr lang="th-TH" sz="1100" dirty="0"/>
              <a:t>เป็นโรค</a:t>
            </a:r>
            <a:r>
              <a:rPr lang="en-US" sz="1100" dirty="0"/>
              <a:t>, </a:t>
            </a:r>
            <a:r>
              <a:rPr lang="th-TH" sz="1100" dirty="0">
                <a:highlight>
                  <a:srgbClr val="FFFF00"/>
                </a:highlight>
              </a:rPr>
              <a:t>โรค</a:t>
            </a:r>
            <a:r>
              <a:rPr lang="en-US" sz="1100" dirty="0"/>
              <a:t> (ill, </a:t>
            </a:r>
            <a:r>
              <a:rPr lang="en-US" sz="1100" dirty="0">
                <a:highlight>
                  <a:srgbClr val="FFFF00"/>
                </a:highlight>
              </a:rPr>
              <a:t>illness</a:t>
            </a:r>
            <a:r>
              <a:rPr lang="en-US" sz="1100" dirty="0"/>
              <a:t>)</a:t>
            </a:r>
          </a:p>
          <a:p>
            <a:endParaRPr lang="en-US" sz="1100" dirty="0"/>
          </a:p>
          <a:p>
            <a:r>
              <a:rPr lang="th-TH" sz="1100" dirty="0"/>
              <a:t>กลัว</a:t>
            </a:r>
            <a:r>
              <a:rPr lang="en-US" sz="1100" dirty="0"/>
              <a:t> (fearful)</a:t>
            </a:r>
            <a:endParaRPr lang="th-TH" sz="1100" dirty="0"/>
          </a:p>
          <a:p>
            <a:r>
              <a:rPr lang="th-TH" sz="1100" dirty="0"/>
              <a:t>เครียด</a:t>
            </a:r>
            <a:r>
              <a:rPr lang="en-US" sz="1100" dirty="0"/>
              <a:t> (stressful)</a:t>
            </a:r>
            <a:endParaRPr lang="th-TH" sz="1100" dirty="0"/>
          </a:p>
          <a:p>
            <a:r>
              <a:rPr lang="th-TH" sz="1100" dirty="0"/>
              <a:t>เหนื่อย</a:t>
            </a:r>
            <a:r>
              <a:rPr lang="en-US" sz="1100" dirty="0"/>
              <a:t> (tired)</a:t>
            </a:r>
          </a:p>
          <a:p>
            <a:r>
              <a:rPr lang="th-TH" sz="1100" dirty="0">
                <a:highlight>
                  <a:srgbClr val="FFFF00"/>
                </a:highlight>
              </a:rPr>
              <a:t>ปกติ</a:t>
            </a:r>
            <a:r>
              <a:rPr lang="en-US" sz="1100" dirty="0">
                <a:highlight>
                  <a:srgbClr val="FFFF00"/>
                </a:highlight>
              </a:rPr>
              <a:t>(normal)</a:t>
            </a:r>
          </a:p>
          <a:p>
            <a:endParaRPr lang="th-TH" sz="1100" dirty="0"/>
          </a:p>
          <a:p>
            <a:r>
              <a:rPr lang="th-TH" sz="1100" dirty="0"/>
              <a:t>หาย</a:t>
            </a:r>
            <a:r>
              <a:rPr lang="en-US" sz="1100" dirty="0"/>
              <a:t> (gone, recover)</a:t>
            </a:r>
            <a:endParaRPr lang="th-TH" sz="1100" dirty="0"/>
          </a:p>
          <a:p>
            <a:r>
              <a:rPr lang="th-TH" sz="1100" dirty="0"/>
              <a:t>ร้องไห้</a:t>
            </a:r>
            <a:r>
              <a:rPr lang="en-US" sz="1100" dirty="0"/>
              <a:t> (cry)</a:t>
            </a:r>
          </a:p>
          <a:p>
            <a:r>
              <a:rPr lang="th-TH" sz="1100" dirty="0">
                <a:highlight>
                  <a:srgbClr val="FFFF00"/>
                </a:highlight>
              </a:rPr>
              <a:t>คุย</a:t>
            </a:r>
            <a:r>
              <a:rPr lang="en-US" sz="1100" dirty="0">
                <a:highlight>
                  <a:srgbClr val="FFFF00"/>
                </a:highlight>
              </a:rPr>
              <a:t>(talk)</a:t>
            </a:r>
          </a:p>
          <a:p>
            <a:endParaRPr lang="en-US" sz="1100" dirty="0"/>
          </a:p>
          <a:p>
            <a:endParaRPr lang="en-US" sz="1100" dirty="0"/>
          </a:p>
        </p:txBody>
      </p:sp>
      <p:sp>
        <p:nvSpPr>
          <p:cNvPr id="19" name="Rectangle 18">
            <a:extLst>
              <a:ext uri="{FF2B5EF4-FFF2-40B4-BE49-F238E27FC236}">
                <a16:creationId xmlns:a16="http://schemas.microsoft.com/office/drawing/2014/main" id="{EDED13B9-D198-409B-4B7A-7365970B5570}"/>
              </a:ext>
            </a:extLst>
          </p:cNvPr>
          <p:cNvSpPr/>
          <p:nvPr/>
        </p:nvSpPr>
        <p:spPr>
          <a:xfrm>
            <a:off x="6221897" y="3827334"/>
            <a:ext cx="5208104" cy="3007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pic>
        <p:nvPicPr>
          <p:cNvPr id="9" name="Picture 8">
            <a:extLst>
              <a:ext uri="{FF2B5EF4-FFF2-40B4-BE49-F238E27FC236}">
                <a16:creationId xmlns:a16="http://schemas.microsoft.com/office/drawing/2014/main" id="{BCD2618F-186C-D404-4AB8-C94B042F694B}"/>
              </a:ext>
            </a:extLst>
          </p:cNvPr>
          <p:cNvPicPr>
            <a:picLocks noChangeAspect="1"/>
          </p:cNvPicPr>
          <p:nvPr/>
        </p:nvPicPr>
        <p:blipFill>
          <a:blip r:embed="rId3"/>
          <a:stretch>
            <a:fillRect/>
          </a:stretch>
        </p:blipFill>
        <p:spPr>
          <a:xfrm>
            <a:off x="6008925" y="955911"/>
            <a:ext cx="5420863" cy="2742923"/>
          </a:xfrm>
          <a:prstGeom prst="rect">
            <a:avLst/>
          </a:prstGeom>
        </p:spPr>
      </p:pic>
      <p:pic>
        <p:nvPicPr>
          <p:cNvPr id="13" name="Picture 12">
            <a:extLst>
              <a:ext uri="{FF2B5EF4-FFF2-40B4-BE49-F238E27FC236}">
                <a16:creationId xmlns:a16="http://schemas.microsoft.com/office/drawing/2014/main" id="{F79F45B5-9D74-CDE4-9412-53A55BF447C8}"/>
              </a:ext>
            </a:extLst>
          </p:cNvPr>
          <p:cNvPicPr>
            <a:picLocks noChangeAspect="1"/>
          </p:cNvPicPr>
          <p:nvPr/>
        </p:nvPicPr>
        <p:blipFill>
          <a:blip r:embed="rId4"/>
          <a:stretch>
            <a:fillRect/>
          </a:stretch>
        </p:blipFill>
        <p:spPr>
          <a:xfrm>
            <a:off x="90742" y="3827334"/>
            <a:ext cx="5422163" cy="2714453"/>
          </a:xfrm>
          <a:prstGeom prst="rect">
            <a:avLst/>
          </a:prstGeom>
        </p:spPr>
      </p:pic>
      <p:sp>
        <p:nvSpPr>
          <p:cNvPr id="17" name="TextBox 16">
            <a:extLst>
              <a:ext uri="{FF2B5EF4-FFF2-40B4-BE49-F238E27FC236}">
                <a16:creationId xmlns:a16="http://schemas.microsoft.com/office/drawing/2014/main" id="{356081B5-56C2-B7C3-C243-AB29EAFAD2A9}"/>
              </a:ext>
            </a:extLst>
          </p:cNvPr>
          <p:cNvSpPr txBox="1"/>
          <p:nvPr/>
        </p:nvSpPr>
        <p:spPr>
          <a:xfrm>
            <a:off x="8988288" y="5226048"/>
            <a:ext cx="1295400" cy="261610"/>
          </a:xfrm>
          <a:prstGeom prst="rect">
            <a:avLst/>
          </a:prstGeom>
          <a:noFill/>
        </p:spPr>
        <p:txBody>
          <a:bodyPr wrap="square">
            <a:spAutoFit/>
          </a:bodyPr>
          <a:lstStyle/>
          <a:p>
            <a:pPr algn="ctr"/>
            <a:r>
              <a:rPr lang="en-US" sz="1100" b="1" dirty="0">
                <a:highlight>
                  <a:srgbClr val="FFFF00"/>
                </a:highlight>
              </a:rPr>
              <a:t>New Word</a:t>
            </a:r>
          </a:p>
        </p:txBody>
      </p:sp>
    </p:spTree>
    <p:extLst>
      <p:ext uri="{BB962C8B-B14F-4D97-AF65-F5344CB8AC3E}">
        <p14:creationId xmlns:p14="http://schemas.microsoft.com/office/powerpoint/2010/main" val="163806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Context</a:t>
            </a:r>
          </a:p>
        </p:txBody>
      </p:sp>
      <p:sp>
        <p:nvSpPr>
          <p:cNvPr id="3" name="Content Placeholder 2">
            <a:extLst>
              <a:ext uri="{FF2B5EF4-FFF2-40B4-BE49-F238E27FC236}">
                <a16:creationId xmlns:a16="http://schemas.microsoft.com/office/drawing/2014/main" id="{BC6FEA2E-9E60-E642-7B8D-E5D75E94122F}"/>
              </a:ext>
            </a:extLst>
          </p:cNvPr>
          <p:cNvSpPr>
            <a:spLocks noGrp="1"/>
          </p:cNvSpPr>
          <p:nvPr>
            <p:ph idx="1"/>
          </p:nvPr>
        </p:nvSpPr>
        <p:spPr>
          <a:xfrm>
            <a:off x="838200" y="3790121"/>
            <a:ext cx="10515600" cy="2386841"/>
          </a:xfrm>
        </p:spPr>
        <p:txBody>
          <a:bodyPr>
            <a:normAutofit/>
          </a:bodyPr>
          <a:lstStyle/>
          <a:p>
            <a:r>
              <a:rPr lang="en-US" sz="2400" b="0" dirty="0">
                <a:solidFill>
                  <a:srgbClr val="3B3B3B"/>
                </a:solidFill>
                <a:effectLst/>
                <a:latin typeface="Consolas" panose="020B0609020204030204" pitchFamily="49" charset="0"/>
              </a:rPr>
              <a:t>Alljit (https://alljit.com/) is a Thai mobile application designed to provide mental health support and resources. It offers a variety of features, including understand your mental health needs.</a:t>
            </a:r>
          </a:p>
          <a:p>
            <a:endParaRPr lang="en-US" sz="2400" dirty="0"/>
          </a:p>
        </p:txBody>
      </p:sp>
      <p:pic>
        <p:nvPicPr>
          <p:cNvPr id="1026" name="Picture 2">
            <a:extLst>
              <a:ext uri="{FF2B5EF4-FFF2-40B4-BE49-F238E27FC236}">
                <a16:creationId xmlns:a16="http://schemas.microsoft.com/office/drawing/2014/main" id="{D6879355-623E-3A9E-71E6-2ABBF6A348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125" t="35198" r="33715" b="34442"/>
          <a:stretch/>
        </p:blipFill>
        <p:spPr bwMode="auto">
          <a:xfrm>
            <a:off x="3718654" y="1696632"/>
            <a:ext cx="3790224" cy="18218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Who we are</a:t>
            </a:r>
          </a:p>
        </p:txBody>
      </p:sp>
    </p:spTree>
    <p:extLst>
      <p:ext uri="{BB962C8B-B14F-4D97-AF65-F5344CB8AC3E}">
        <p14:creationId xmlns:p14="http://schemas.microsoft.com/office/powerpoint/2010/main" val="1855235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Let’s connect the dot</a:t>
            </a:r>
          </a:p>
        </p:txBody>
      </p:sp>
      <p:sp>
        <p:nvSpPr>
          <p:cNvPr id="19" name="Rectangle 18">
            <a:extLst>
              <a:ext uri="{FF2B5EF4-FFF2-40B4-BE49-F238E27FC236}">
                <a16:creationId xmlns:a16="http://schemas.microsoft.com/office/drawing/2014/main" id="{EDED13B9-D198-409B-4B7A-7365970B5570}"/>
              </a:ext>
            </a:extLst>
          </p:cNvPr>
          <p:cNvSpPr/>
          <p:nvPr/>
        </p:nvSpPr>
        <p:spPr>
          <a:xfrm>
            <a:off x="152401" y="1302524"/>
            <a:ext cx="3120886" cy="5360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sp>
        <p:nvSpPr>
          <p:cNvPr id="4" name="TextBox 3">
            <a:extLst>
              <a:ext uri="{FF2B5EF4-FFF2-40B4-BE49-F238E27FC236}">
                <a16:creationId xmlns:a16="http://schemas.microsoft.com/office/drawing/2014/main" id="{9515C799-BB6B-71A1-2815-00E841AC3D23}"/>
              </a:ext>
            </a:extLst>
          </p:cNvPr>
          <p:cNvSpPr txBox="1"/>
          <p:nvPr/>
        </p:nvSpPr>
        <p:spPr>
          <a:xfrm>
            <a:off x="7809996" y="3355267"/>
            <a:ext cx="1147304"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ตัวเอง </a:t>
            </a:r>
            <a:r>
              <a:rPr lang="en-US" sz="1800" dirty="0">
                <a:solidFill>
                  <a:schemeClr val="accent2"/>
                </a:solidFill>
              </a:rPr>
              <a:t>(myself)</a:t>
            </a:r>
            <a:endParaRPr lang="th-TH" sz="1800" dirty="0">
              <a:solidFill>
                <a:schemeClr val="accent2"/>
              </a:solidFill>
            </a:endParaRPr>
          </a:p>
        </p:txBody>
      </p:sp>
      <p:sp>
        <p:nvSpPr>
          <p:cNvPr id="6" name="TextBox 5">
            <a:extLst>
              <a:ext uri="{FF2B5EF4-FFF2-40B4-BE49-F238E27FC236}">
                <a16:creationId xmlns:a16="http://schemas.microsoft.com/office/drawing/2014/main" id="{904841E0-DDA8-686B-C7F8-16994D16D7B2}"/>
              </a:ext>
            </a:extLst>
          </p:cNvPr>
          <p:cNvSpPr txBox="1"/>
          <p:nvPr/>
        </p:nvSpPr>
        <p:spPr>
          <a:xfrm>
            <a:off x="4236262" y="1873336"/>
            <a:ext cx="1645920" cy="147732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แม่</a:t>
            </a:r>
            <a:r>
              <a:rPr lang="en-US" sz="1800" dirty="0">
                <a:solidFill>
                  <a:schemeClr val="accent2"/>
                </a:solidFill>
              </a:rPr>
              <a:t> (mom)</a:t>
            </a:r>
            <a:endParaRPr lang="th-TH" sz="1800" dirty="0">
              <a:solidFill>
                <a:schemeClr val="accent2"/>
              </a:solidFill>
            </a:endParaRPr>
          </a:p>
          <a:p>
            <a:r>
              <a:rPr lang="th-TH" dirty="0"/>
              <a:t>พ่อ</a:t>
            </a:r>
            <a:r>
              <a:rPr lang="en-US" dirty="0"/>
              <a:t> (dad)</a:t>
            </a:r>
            <a:endParaRPr lang="th-TH" dirty="0"/>
          </a:p>
          <a:p>
            <a:r>
              <a:rPr lang="th-TH" sz="1800" dirty="0"/>
              <a:t>ครอบครัว</a:t>
            </a:r>
            <a:r>
              <a:rPr lang="en-US" sz="1800" dirty="0"/>
              <a:t> (family)</a:t>
            </a:r>
            <a:endParaRPr lang="th-TH" sz="1800" dirty="0"/>
          </a:p>
          <a:p>
            <a:r>
              <a:rPr lang="th-TH" sz="1800" dirty="0"/>
              <a:t>พี่ น้อง (</a:t>
            </a:r>
            <a:r>
              <a:rPr lang="en-US" sz="1800" dirty="0"/>
              <a:t>siblings)</a:t>
            </a:r>
          </a:p>
          <a:p>
            <a:r>
              <a:rPr lang="th-TH" sz="1800" dirty="0">
                <a:solidFill>
                  <a:schemeClr val="accent2"/>
                </a:solidFill>
              </a:rPr>
              <a:t>บ้าน</a:t>
            </a:r>
            <a:r>
              <a:rPr lang="en-US" sz="1800" dirty="0">
                <a:solidFill>
                  <a:schemeClr val="accent2"/>
                </a:solidFill>
              </a:rPr>
              <a:t> (home)</a:t>
            </a:r>
            <a:endParaRPr lang="th-TH" sz="1800" dirty="0">
              <a:solidFill>
                <a:schemeClr val="accent2"/>
              </a:solidFill>
            </a:endParaRPr>
          </a:p>
        </p:txBody>
      </p:sp>
      <p:sp>
        <p:nvSpPr>
          <p:cNvPr id="9" name="TextBox 8">
            <a:extLst>
              <a:ext uri="{FF2B5EF4-FFF2-40B4-BE49-F238E27FC236}">
                <a16:creationId xmlns:a16="http://schemas.microsoft.com/office/drawing/2014/main" id="{205FEDEE-C111-3C04-A6CA-CD15866B0A69}"/>
              </a:ext>
            </a:extLst>
          </p:cNvPr>
          <p:cNvSpPr txBox="1"/>
          <p:nvPr/>
        </p:nvSpPr>
        <p:spPr>
          <a:xfrm>
            <a:off x="4216124" y="349373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เพื่อน</a:t>
            </a:r>
            <a:r>
              <a:rPr lang="en-US" sz="1800" dirty="0">
                <a:solidFill>
                  <a:schemeClr val="accent2"/>
                </a:solidFill>
              </a:rPr>
              <a:t> (friends)</a:t>
            </a:r>
            <a:endParaRPr lang="th-TH" sz="1800" dirty="0">
              <a:solidFill>
                <a:schemeClr val="accent2"/>
              </a:solidFill>
            </a:endParaRPr>
          </a:p>
        </p:txBody>
      </p:sp>
      <p:sp>
        <p:nvSpPr>
          <p:cNvPr id="13" name="TextBox 12">
            <a:extLst>
              <a:ext uri="{FF2B5EF4-FFF2-40B4-BE49-F238E27FC236}">
                <a16:creationId xmlns:a16="http://schemas.microsoft.com/office/drawing/2014/main" id="{21D7084D-ED80-BB54-5E99-4B8FBF3A0C87}"/>
              </a:ext>
            </a:extLst>
          </p:cNvPr>
          <p:cNvSpPr txBox="1"/>
          <p:nvPr/>
        </p:nvSpPr>
        <p:spPr>
          <a:xfrm>
            <a:off x="4251619" y="4412518"/>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แฟน</a:t>
            </a:r>
            <a:r>
              <a:rPr lang="en-US" sz="1800" dirty="0">
                <a:solidFill>
                  <a:schemeClr val="accent2"/>
                </a:solidFill>
              </a:rPr>
              <a:t> (fiancé)</a:t>
            </a:r>
            <a:endParaRPr lang="th-TH" sz="1800" dirty="0">
              <a:solidFill>
                <a:schemeClr val="accent2"/>
              </a:solidFill>
            </a:endParaRPr>
          </a:p>
        </p:txBody>
      </p:sp>
      <p:sp>
        <p:nvSpPr>
          <p:cNvPr id="15" name="TextBox 14">
            <a:extLst>
              <a:ext uri="{FF2B5EF4-FFF2-40B4-BE49-F238E27FC236}">
                <a16:creationId xmlns:a16="http://schemas.microsoft.com/office/drawing/2014/main" id="{E7B68634-7952-B7B4-D7CA-F661CF9A99D9}"/>
              </a:ext>
            </a:extLst>
          </p:cNvPr>
          <p:cNvSpPr txBox="1"/>
          <p:nvPr/>
        </p:nvSpPr>
        <p:spPr>
          <a:xfrm>
            <a:off x="9274065" y="3355267"/>
            <a:ext cx="826216"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dirty="0"/>
              <a:t>ชีวิต </a:t>
            </a:r>
            <a:r>
              <a:rPr lang="en-US" dirty="0"/>
              <a:t>(Life)</a:t>
            </a:r>
            <a:endParaRPr lang="th-TH" dirty="0"/>
          </a:p>
        </p:txBody>
      </p:sp>
      <p:sp>
        <p:nvSpPr>
          <p:cNvPr id="20" name="TextBox 19">
            <a:extLst>
              <a:ext uri="{FF2B5EF4-FFF2-40B4-BE49-F238E27FC236}">
                <a16:creationId xmlns:a16="http://schemas.microsoft.com/office/drawing/2014/main" id="{829EBB86-6CD0-D6EC-90FF-140BB4A1C024}"/>
              </a:ext>
            </a:extLst>
          </p:cNvPr>
          <p:cNvSpPr txBox="1"/>
          <p:nvPr/>
        </p:nvSpPr>
        <p:spPr>
          <a:xfrm>
            <a:off x="7560688" y="1294315"/>
            <a:ext cx="164592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เรียน</a:t>
            </a:r>
            <a:r>
              <a:rPr lang="en-US" sz="1800" dirty="0"/>
              <a:t> (study)</a:t>
            </a:r>
            <a:endParaRPr lang="th-TH" sz="1800" dirty="0"/>
          </a:p>
          <a:p>
            <a:pPr algn="ctr"/>
            <a:r>
              <a:rPr lang="th-TH" sz="1800" dirty="0"/>
              <a:t>งาน</a:t>
            </a:r>
            <a:r>
              <a:rPr lang="en-US" sz="1800" dirty="0"/>
              <a:t> (work)</a:t>
            </a:r>
            <a:endParaRPr lang="th-TH" sz="1800" dirty="0"/>
          </a:p>
          <a:p>
            <a:pPr algn="ctr"/>
            <a:r>
              <a:rPr lang="th-TH" sz="1800" dirty="0"/>
              <a:t>นอน (</a:t>
            </a:r>
            <a:r>
              <a:rPr lang="en-US" sz="1800" dirty="0"/>
              <a:t>sleep)</a:t>
            </a:r>
            <a:endParaRPr lang="th-TH" sz="1800" dirty="0"/>
          </a:p>
          <a:p>
            <a:pPr algn="ctr"/>
            <a:r>
              <a:rPr lang="th-TH" sz="1800" dirty="0"/>
              <a:t>คุย(</a:t>
            </a:r>
            <a:r>
              <a:rPr lang="en-US" sz="1800" dirty="0"/>
              <a:t>talk)</a:t>
            </a:r>
          </a:p>
        </p:txBody>
      </p:sp>
      <p:sp>
        <p:nvSpPr>
          <p:cNvPr id="22" name="TextBox 21">
            <a:extLst>
              <a:ext uri="{FF2B5EF4-FFF2-40B4-BE49-F238E27FC236}">
                <a16:creationId xmlns:a16="http://schemas.microsoft.com/office/drawing/2014/main" id="{53410077-98DB-5326-99EA-377C62409EBE}"/>
              </a:ext>
            </a:extLst>
          </p:cNvPr>
          <p:cNvSpPr txBox="1"/>
          <p:nvPr/>
        </p:nvSpPr>
        <p:spPr>
          <a:xfrm>
            <a:off x="10432446" y="3911247"/>
            <a:ext cx="155448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กลัว</a:t>
            </a:r>
            <a:r>
              <a:rPr lang="en-US" sz="1800" dirty="0"/>
              <a:t> (fearful)</a:t>
            </a:r>
            <a:endParaRPr lang="th-TH" sz="1800" dirty="0"/>
          </a:p>
          <a:p>
            <a:r>
              <a:rPr lang="th-TH" sz="1800" dirty="0">
                <a:solidFill>
                  <a:schemeClr val="accent2"/>
                </a:solidFill>
              </a:rPr>
              <a:t>เครียด</a:t>
            </a:r>
            <a:r>
              <a:rPr lang="en-US" sz="1800" dirty="0">
                <a:solidFill>
                  <a:schemeClr val="accent2"/>
                </a:solidFill>
              </a:rPr>
              <a:t> (stressful)</a:t>
            </a:r>
            <a:endParaRPr lang="th-TH" sz="1800" dirty="0">
              <a:solidFill>
                <a:schemeClr val="accent2"/>
              </a:solidFill>
            </a:endParaRPr>
          </a:p>
          <a:p>
            <a:r>
              <a:rPr lang="th-TH" sz="1800" dirty="0"/>
              <a:t>เหนื่อย</a:t>
            </a:r>
            <a:r>
              <a:rPr lang="en-US" sz="1800" dirty="0"/>
              <a:t> (tired)</a:t>
            </a:r>
            <a:endParaRPr lang="th-TH" sz="1800" dirty="0"/>
          </a:p>
          <a:p>
            <a:r>
              <a:rPr lang="th-TH" sz="1800" dirty="0"/>
              <a:t>ปกติ(</a:t>
            </a:r>
            <a:r>
              <a:rPr lang="en-US" sz="1800" dirty="0"/>
              <a:t>normal)</a:t>
            </a:r>
          </a:p>
        </p:txBody>
      </p:sp>
      <p:sp>
        <p:nvSpPr>
          <p:cNvPr id="24" name="TextBox 23">
            <a:extLst>
              <a:ext uri="{FF2B5EF4-FFF2-40B4-BE49-F238E27FC236}">
                <a16:creationId xmlns:a16="http://schemas.microsoft.com/office/drawing/2014/main" id="{9B0F7A02-EF58-88AA-1D7D-CB1936642FEE}"/>
              </a:ext>
            </a:extLst>
          </p:cNvPr>
          <p:cNvSpPr txBox="1"/>
          <p:nvPr/>
        </p:nvSpPr>
        <p:spPr>
          <a:xfrm>
            <a:off x="7408794" y="5324554"/>
            <a:ext cx="1949709"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ร้องไห้</a:t>
            </a:r>
            <a:r>
              <a:rPr lang="en-US" sz="1800" dirty="0">
                <a:solidFill>
                  <a:schemeClr val="accent2"/>
                </a:solidFill>
              </a:rPr>
              <a:t> (cry)</a:t>
            </a:r>
          </a:p>
          <a:p>
            <a:pPr algn="ctr"/>
            <a:r>
              <a:rPr lang="th-TH" sz="1800" dirty="0">
                <a:solidFill>
                  <a:schemeClr val="bg1"/>
                </a:solidFill>
              </a:rPr>
              <a:t>หาย</a:t>
            </a:r>
            <a:r>
              <a:rPr lang="en-US" sz="1800" dirty="0">
                <a:solidFill>
                  <a:schemeClr val="bg1"/>
                </a:solidFill>
              </a:rPr>
              <a:t> (gone)</a:t>
            </a:r>
          </a:p>
        </p:txBody>
      </p:sp>
      <p:sp>
        <p:nvSpPr>
          <p:cNvPr id="26" name="TextBox 25">
            <a:extLst>
              <a:ext uri="{FF2B5EF4-FFF2-40B4-BE49-F238E27FC236}">
                <a16:creationId xmlns:a16="http://schemas.microsoft.com/office/drawing/2014/main" id="{855F5551-E67E-3F1B-635A-D6F2FC03C910}"/>
              </a:ext>
            </a:extLst>
          </p:cNvPr>
          <p:cNvSpPr txBox="1"/>
          <p:nvPr/>
        </p:nvSpPr>
        <p:spPr>
          <a:xfrm>
            <a:off x="10432447" y="2888999"/>
            <a:ext cx="1554480"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เป็นโรค, โรค </a:t>
            </a:r>
          </a:p>
          <a:p>
            <a:r>
              <a:rPr lang="th-TH" sz="1800" dirty="0">
                <a:solidFill>
                  <a:schemeClr val="accent2"/>
                </a:solidFill>
              </a:rPr>
              <a:t>(</a:t>
            </a:r>
            <a:r>
              <a:rPr lang="en-US" sz="1800" dirty="0">
                <a:solidFill>
                  <a:schemeClr val="accent2"/>
                </a:solidFill>
              </a:rPr>
              <a:t>ill, illness)</a:t>
            </a:r>
          </a:p>
        </p:txBody>
      </p:sp>
      <p:sp>
        <p:nvSpPr>
          <p:cNvPr id="28" name="TextBox 27">
            <a:extLst>
              <a:ext uri="{FF2B5EF4-FFF2-40B4-BE49-F238E27FC236}">
                <a16:creationId xmlns:a16="http://schemas.microsoft.com/office/drawing/2014/main" id="{AD0323A0-564D-7790-BC6C-AFA56A5BE6B1}"/>
              </a:ext>
            </a:extLst>
          </p:cNvPr>
          <p:cNvSpPr txBox="1"/>
          <p:nvPr/>
        </p:nvSpPr>
        <p:spPr>
          <a:xfrm>
            <a:off x="6192078" y="1292233"/>
            <a:ext cx="1308022"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ด่า</a:t>
            </a:r>
            <a:r>
              <a:rPr lang="en-US" sz="1800" dirty="0"/>
              <a:t> (reprimand)</a:t>
            </a:r>
          </a:p>
        </p:txBody>
      </p:sp>
      <p:cxnSp>
        <p:nvCxnSpPr>
          <p:cNvPr id="33" name="Straight Connector 32">
            <a:extLst>
              <a:ext uri="{FF2B5EF4-FFF2-40B4-BE49-F238E27FC236}">
                <a16:creationId xmlns:a16="http://schemas.microsoft.com/office/drawing/2014/main" id="{FE1995FB-D49F-B610-B72B-875E601823F8}"/>
              </a:ext>
            </a:extLst>
          </p:cNvPr>
          <p:cNvCxnSpPr>
            <a:stCxn id="4" idx="3"/>
            <a:endCxn id="15" idx="1"/>
          </p:cNvCxnSpPr>
          <p:nvPr/>
        </p:nvCxnSpPr>
        <p:spPr>
          <a:xfrm>
            <a:off x="8957300" y="3678433"/>
            <a:ext cx="316765" cy="0"/>
          </a:xfrm>
          <a:prstGeom prst="line">
            <a:avLst/>
          </a:prstGeom>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10A91CD0-F19E-7EA7-C6B6-1437FA5E2462}"/>
              </a:ext>
            </a:extLst>
          </p:cNvPr>
          <p:cNvCxnSpPr>
            <a:cxnSpLocks/>
            <a:stCxn id="20" idx="2"/>
            <a:endCxn id="4" idx="0"/>
          </p:cNvCxnSpPr>
          <p:nvPr/>
        </p:nvCxnSpPr>
        <p:spPr>
          <a:xfrm>
            <a:off x="8383648" y="2494644"/>
            <a:ext cx="0" cy="860623"/>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2529279-3E08-7C8F-0911-AACB8E5C47D0}"/>
              </a:ext>
            </a:extLst>
          </p:cNvPr>
          <p:cNvCxnSpPr>
            <a:cxnSpLocks/>
            <a:stCxn id="4" idx="2"/>
            <a:endCxn id="24" idx="0"/>
          </p:cNvCxnSpPr>
          <p:nvPr/>
        </p:nvCxnSpPr>
        <p:spPr>
          <a:xfrm>
            <a:off x="8383648" y="4001598"/>
            <a:ext cx="1" cy="1322956"/>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A59764A-C7A7-1351-5583-9A6714137BB4}"/>
              </a:ext>
            </a:extLst>
          </p:cNvPr>
          <p:cNvCxnSpPr>
            <a:cxnSpLocks/>
            <a:endCxn id="28" idx="2"/>
          </p:cNvCxnSpPr>
          <p:nvPr/>
        </p:nvCxnSpPr>
        <p:spPr>
          <a:xfrm flipV="1">
            <a:off x="6846089" y="1938564"/>
            <a:ext cx="0" cy="792024"/>
          </a:xfrm>
          <a:prstGeom prst="line">
            <a:avLst/>
          </a:prstGeom>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9E8DCE2-1D34-4EBF-F21C-9F59C57B0355}"/>
              </a:ext>
            </a:extLst>
          </p:cNvPr>
          <p:cNvCxnSpPr>
            <a:stCxn id="15" idx="3"/>
            <a:endCxn id="26" idx="1"/>
          </p:cNvCxnSpPr>
          <p:nvPr/>
        </p:nvCxnSpPr>
        <p:spPr>
          <a:xfrm flipV="1">
            <a:off x="10100281" y="3212165"/>
            <a:ext cx="332166" cy="466268"/>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449E3C-F3F2-87B2-F5B2-0161332414C2}"/>
              </a:ext>
            </a:extLst>
          </p:cNvPr>
          <p:cNvCxnSpPr>
            <a:cxnSpLocks/>
            <a:stCxn id="15" idx="3"/>
            <a:endCxn id="22" idx="1"/>
          </p:cNvCxnSpPr>
          <p:nvPr/>
        </p:nvCxnSpPr>
        <p:spPr>
          <a:xfrm>
            <a:off x="10100281" y="3678433"/>
            <a:ext cx="332165" cy="832979"/>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B6C8B71-E07D-05AC-C8CA-B4128D3D1113}"/>
              </a:ext>
            </a:extLst>
          </p:cNvPr>
          <p:cNvCxnSpPr>
            <a:cxnSpLocks/>
            <a:stCxn id="4" idx="1"/>
            <a:endCxn id="6" idx="3"/>
          </p:cNvCxnSpPr>
          <p:nvPr/>
        </p:nvCxnSpPr>
        <p:spPr>
          <a:xfrm flipH="1" flipV="1">
            <a:off x="5882182" y="2612000"/>
            <a:ext cx="1927814" cy="1066433"/>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E253373-6A9C-D0C6-50B4-41C44C9D4AB3}"/>
              </a:ext>
            </a:extLst>
          </p:cNvPr>
          <p:cNvCxnSpPr>
            <a:cxnSpLocks/>
            <a:stCxn id="4" idx="1"/>
          </p:cNvCxnSpPr>
          <p:nvPr/>
        </p:nvCxnSpPr>
        <p:spPr>
          <a:xfrm flipH="1" flipV="1">
            <a:off x="5853309" y="3647553"/>
            <a:ext cx="1956687" cy="3088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2AEC66D-5A30-B121-0C07-3B73BE6C8354}"/>
              </a:ext>
            </a:extLst>
          </p:cNvPr>
          <p:cNvCxnSpPr>
            <a:cxnSpLocks/>
            <a:stCxn id="4" idx="1"/>
            <a:endCxn id="13" idx="3"/>
          </p:cNvCxnSpPr>
          <p:nvPr/>
        </p:nvCxnSpPr>
        <p:spPr>
          <a:xfrm flipH="1">
            <a:off x="5897539" y="3678433"/>
            <a:ext cx="1912457" cy="916965"/>
          </a:xfrm>
          <a:prstGeom prst="line">
            <a:avLst/>
          </a:prstGeom>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id="{D140FFAE-D454-E26B-BB23-D0F3B77AF774}"/>
              </a:ext>
            </a:extLst>
          </p:cNvPr>
          <p:cNvSpPr txBox="1"/>
          <p:nvPr/>
        </p:nvSpPr>
        <p:spPr>
          <a:xfrm>
            <a:off x="4258599" y="6308209"/>
            <a:ext cx="2819276"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en-US" sz="1800" dirty="0">
                <a:solidFill>
                  <a:schemeClr val="accent2"/>
                </a:solidFill>
              </a:rPr>
              <a:t>Top 5 words in each topic</a:t>
            </a:r>
            <a:endParaRPr lang="th-TH" sz="1800" dirty="0">
              <a:solidFill>
                <a:schemeClr val="accent2"/>
              </a:solidFill>
            </a:endParaRPr>
          </a:p>
        </p:txBody>
      </p:sp>
      <p:sp>
        <p:nvSpPr>
          <p:cNvPr id="60" name="Right Brace 59">
            <a:extLst>
              <a:ext uri="{FF2B5EF4-FFF2-40B4-BE49-F238E27FC236}">
                <a16:creationId xmlns:a16="http://schemas.microsoft.com/office/drawing/2014/main" id="{42FC08BB-9413-95B9-54C8-18DE5B2DCD1E}"/>
              </a:ext>
            </a:extLst>
          </p:cNvPr>
          <p:cNvSpPr/>
          <p:nvPr/>
        </p:nvSpPr>
        <p:spPr>
          <a:xfrm>
            <a:off x="3462156" y="1873336"/>
            <a:ext cx="333132" cy="2803366"/>
          </a:xfrm>
          <a:prstGeom prst="righ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Oval 72">
            <a:extLst>
              <a:ext uri="{FF2B5EF4-FFF2-40B4-BE49-F238E27FC236}">
                <a16:creationId xmlns:a16="http://schemas.microsoft.com/office/drawing/2014/main" id="{5529DA61-EA06-99E1-949D-DDB8CD915E11}"/>
              </a:ext>
            </a:extLst>
          </p:cNvPr>
          <p:cNvSpPr/>
          <p:nvPr/>
        </p:nvSpPr>
        <p:spPr>
          <a:xfrm>
            <a:off x="6540529" y="2746463"/>
            <a:ext cx="577278" cy="1696935"/>
          </a:xfrm>
          <a:prstGeom prst="ellipse">
            <a:avLst/>
          </a:prstGeom>
          <a:noFill/>
          <a:ln>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BF285A-E9EA-CEA3-8300-F1698970AF4C}"/>
              </a:ext>
            </a:extLst>
          </p:cNvPr>
          <p:cNvSpPr txBox="1"/>
          <p:nvPr/>
        </p:nvSpPr>
        <p:spPr>
          <a:xfrm>
            <a:off x="180313" y="2049413"/>
            <a:ext cx="1554480" cy="2462213"/>
          </a:xfrm>
          <a:prstGeom prst="rect">
            <a:avLst/>
          </a:prstGeom>
          <a:noFill/>
        </p:spPr>
        <p:txBody>
          <a:bodyPr wrap="square" rtlCol="0">
            <a:spAutoFit/>
          </a:bodyPr>
          <a:lstStyle/>
          <a:p>
            <a:r>
              <a:rPr lang="th-TH" sz="1100" dirty="0"/>
              <a:t>ตัวเอง </a:t>
            </a:r>
            <a:r>
              <a:rPr lang="en-US" sz="1100" dirty="0"/>
              <a:t>(myself)</a:t>
            </a:r>
          </a:p>
          <a:p>
            <a:r>
              <a:rPr lang="th-TH" sz="1100" dirty="0"/>
              <a:t>ชีวิต </a:t>
            </a:r>
            <a:r>
              <a:rPr lang="en-US" sz="1100" dirty="0"/>
              <a:t>(Life)</a:t>
            </a:r>
            <a:endParaRPr lang="th-TH" sz="1100" dirty="0"/>
          </a:p>
          <a:p>
            <a:endParaRPr lang="th-TH" sz="1100" dirty="0"/>
          </a:p>
          <a:p>
            <a:r>
              <a:rPr lang="th-TH" sz="1100" dirty="0"/>
              <a:t>แม่</a:t>
            </a:r>
            <a:r>
              <a:rPr lang="en-US" sz="1100" dirty="0"/>
              <a:t> (mom)</a:t>
            </a:r>
            <a:endParaRPr lang="th-TH" sz="1100" dirty="0"/>
          </a:p>
          <a:p>
            <a:r>
              <a:rPr lang="th-TH" sz="1100" dirty="0"/>
              <a:t>พ่อ</a:t>
            </a:r>
            <a:r>
              <a:rPr lang="en-US" sz="1100" dirty="0"/>
              <a:t> (dad)</a:t>
            </a:r>
            <a:endParaRPr lang="th-TH" sz="1100" dirty="0"/>
          </a:p>
          <a:p>
            <a:r>
              <a:rPr lang="th-TH" sz="1100" dirty="0">
                <a:highlight>
                  <a:srgbClr val="FFFF00"/>
                </a:highlight>
              </a:rPr>
              <a:t>พี่ น้อง </a:t>
            </a:r>
            <a:r>
              <a:rPr lang="en-US" sz="1100" dirty="0">
                <a:highlight>
                  <a:srgbClr val="FFFF00"/>
                </a:highlight>
              </a:rPr>
              <a:t>(siblings)</a:t>
            </a:r>
            <a:endParaRPr lang="th-TH" sz="1100" dirty="0">
              <a:highlight>
                <a:srgbClr val="FFFF00"/>
              </a:highlight>
            </a:endParaRPr>
          </a:p>
          <a:p>
            <a:r>
              <a:rPr lang="th-TH" sz="1100" dirty="0"/>
              <a:t>บ้าน</a:t>
            </a:r>
            <a:r>
              <a:rPr lang="en-US" sz="1100" dirty="0"/>
              <a:t> (home)</a:t>
            </a:r>
            <a:endParaRPr lang="th-TH" sz="1100" dirty="0"/>
          </a:p>
          <a:p>
            <a:r>
              <a:rPr lang="th-TH" sz="1100" dirty="0"/>
              <a:t>ครอบครัว</a:t>
            </a:r>
            <a:r>
              <a:rPr lang="en-US" sz="1100" dirty="0"/>
              <a:t> (family)</a:t>
            </a:r>
          </a:p>
          <a:p>
            <a:endParaRPr lang="en-US" sz="1100" dirty="0"/>
          </a:p>
          <a:p>
            <a:r>
              <a:rPr lang="th-TH" sz="1100" dirty="0"/>
              <a:t>เพื่อน</a:t>
            </a:r>
            <a:r>
              <a:rPr lang="en-US" sz="1100" dirty="0"/>
              <a:t> (friends)</a:t>
            </a:r>
          </a:p>
          <a:p>
            <a:endParaRPr lang="th-TH" sz="1100" dirty="0"/>
          </a:p>
          <a:p>
            <a:r>
              <a:rPr lang="th-TH" sz="1100" dirty="0"/>
              <a:t>แฟน</a:t>
            </a:r>
            <a:r>
              <a:rPr lang="en-US" sz="1100" dirty="0"/>
              <a:t> (fiancé)</a:t>
            </a:r>
          </a:p>
          <a:p>
            <a:endParaRPr lang="en-US" sz="1100" dirty="0"/>
          </a:p>
          <a:p>
            <a:r>
              <a:rPr lang="th-TH" sz="1100" dirty="0">
                <a:highlight>
                  <a:srgbClr val="FFFF00"/>
                </a:highlight>
              </a:rPr>
              <a:t>หมอ</a:t>
            </a:r>
            <a:r>
              <a:rPr lang="en-US" sz="1100" dirty="0">
                <a:highlight>
                  <a:srgbClr val="FFFF00"/>
                </a:highlight>
              </a:rPr>
              <a:t>(doctor)</a:t>
            </a:r>
            <a:endParaRPr lang="th-TH" sz="1100" dirty="0">
              <a:highlight>
                <a:srgbClr val="FFFF00"/>
              </a:highlight>
            </a:endParaRPr>
          </a:p>
        </p:txBody>
      </p:sp>
      <p:sp>
        <p:nvSpPr>
          <p:cNvPr id="5" name="TextBox 4">
            <a:extLst>
              <a:ext uri="{FF2B5EF4-FFF2-40B4-BE49-F238E27FC236}">
                <a16:creationId xmlns:a16="http://schemas.microsoft.com/office/drawing/2014/main" id="{8DCCECD2-DFA1-17F9-84B0-6385367EEF01}"/>
              </a:ext>
            </a:extLst>
          </p:cNvPr>
          <p:cNvSpPr txBox="1"/>
          <p:nvPr/>
        </p:nvSpPr>
        <p:spPr>
          <a:xfrm>
            <a:off x="1332622" y="2049413"/>
            <a:ext cx="1554480" cy="2970044"/>
          </a:xfrm>
          <a:prstGeom prst="rect">
            <a:avLst/>
          </a:prstGeom>
          <a:noFill/>
        </p:spPr>
        <p:txBody>
          <a:bodyPr wrap="square" rtlCol="0">
            <a:spAutoFit/>
          </a:bodyPr>
          <a:lstStyle/>
          <a:p>
            <a:r>
              <a:rPr lang="th-TH" sz="1100" dirty="0"/>
              <a:t>เรียน</a:t>
            </a:r>
            <a:r>
              <a:rPr lang="en-US" sz="1100" dirty="0"/>
              <a:t> (study)</a:t>
            </a:r>
            <a:endParaRPr lang="th-TH" sz="1100" dirty="0"/>
          </a:p>
          <a:p>
            <a:r>
              <a:rPr lang="th-TH" sz="1100" dirty="0"/>
              <a:t>งาน</a:t>
            </a:r>
            <a:r>
              <a:rPr lang="en-US" sz="1100" dirty="0"/>
              <a:t> (work)</a:t>
            </a:r>
          </a:p>
          <a:p>
            <a:r>
              <a:rPr lang="th-TH" sz="1100" dirty="0">
                <a:highlight>
                  <a:srgbClr val="FFFF00"/>
                </a:highlight>
              </a:rPr>
              <a:t>ยา </a:t>
            </a:r>
            <a:r>
              <a:rPr lang="en-US" sz="1100" dirty="0">
                <a:highlight>
                  <a:srgbClr val="FFFF00"/>
                </a:highlight>
              </a:rPr>
              <a:t>(medication)</a:t>
            </a:r>
            <a:endParaRPr lang="th-TH" sz="1100" dirty="0">
              <a:highlight>
                <a:srgbClr val="FFFF00"/>
              </a:highlight>
            </a:endParaRPr>
          </a:p>
          <a:p>
            <a:r>
              <a:rPr lang="th-TH" sz="1100" dirty="0"/>
              <a:t>ด่า</a:t>
            </a:r>
            <a:r>
              <a:rPr lang="en-US" sz="1100" dirty="0"/>
              <a:t> (reprimand)</a:t>
            </a:r>
          </a:p>
          <a:p>
            <a:r>
              <a:rPr lang="th-TH" sz="1100" dirty="0">
                <a:highlight>
                  <a:srgbClr val="FFFF00"/>
                </a:highlight>
              </a:rPr>
              <a:t>นอน</a:t>
            </a:r>
            <a:r>
              <a:rPr lang="en-US" sz="1100" dirty="0">
                <a:highlight>
                  <a:srgbClr val="FFFF00"/>
                </a:highlight>
              </a:rPr>
              <a:t>(sleep)</a:t>
            </a:r>
          </a:p>
          <a:p>
            <a:r>
              <a:rPr lang="th-TH" sz="1100" dirty="0"/>
              <a:t>เป็นโรค</a:t>
            </a:r>
            <a:r>
              <a:rPr lang="en-US" sz="1100" dirty="0"/>
              <a:t>, </a:t>
            </a:r>
            <a:r>
              <a:rPr lang="th-TH" sz="1100" dirty="0">
                <a:highlight>
                  <a:srgbClr val="FFFF00"/>
                </a:highlight>
              </a:rPr>
              <a:t>โรค</a:t>
            </a:r>
            <a:r>
              <a:rPr lang="en-US" sz="1100" dirty="0"/>
              <a:t> (ill, </a:t>
            </a:r>
            <a:r>
              <a:rPr lang="en-US" sz="1100" dirty="0">
                <a:highlight>
                  <a:srgbClr val="FFFF00"/>
                </a:highlight>
              </a:rPr>
              <a:t>illness</a:t>
            </a:r>
            <a:r>
              <a:rPr lang="en-US" sz="1100" dirty="0"/>
              <a:t>)</a:t>
            </a:r>
          </a:p>
          <a:p>
            <a:endParaRPr lang="en-US" sz="1100" dirty="0"/>
          </a:p>
          <a:p>
            <a:r>
              <a:rPr lang="th-TH" sz="1100" dirty="0"/>
              <a:t>กลัว</a:t>
            </a:r>
            <a:r>
              <a:rPr lang="en-US" sz="1100" dirty="0"/>
              <a:t> (fearful)</a:t>
            </a:r>
            <a:endParaRPr lang="th-TH" sz="1100" dirty="0"/>
          </a:p>
          <a:p>
            <a:r>
              <a:rPr lang="th-TH" sz="1100" dirty="0"/>
              <a:t>เครียด</a:t>
            </a:r>
            <a:r>
              <a:rPr lang="en-US" sz="1100" dirty="0"/>
              <a:t> (stressful)</a:t>
            </a:r>
            <a:endParaRPr lang="th-TH" sz="1100" dirty="0"/>
          </a:p>
          <a:p>
            <a:r>
              <a:rPr lang="th-TH" sz="1100" dirty="0"/>
              <a:t>เหนื่อย</a:t>
            </a:r>
            <a:r>
              <a:rPr lang="en-US" sz="1100" dirty="0"/>
              <a:t> (tired)</a:t>
            </a:r>
          </a:p>
          <a:p>
            <a:r>
              <a:rPr lang="th-TH" sz="1100" dirty="0">
                <a:highlight>
                  <a:srgbClr val="FFFF00"/>
                </a:highlight>
              </a:rPr>
              <a:t>ปกติ</a:t>
            </a:r>
            <a:r>
              <a:rPr lang="en-US" sz="1100" dirty="0">
                <a:highlight>
                  <a:srgbClr val="FFFF00"/>
                </a:highlight>
              </a:rPr>
              <a:t>(normal)</a:t>
            </a:r>
          </a:p>
          <a:p>
            <a:endParaRPr lang="th-TH" sz="1100" dirty="0"/>
          </a:p>
          <a:p>
            <a:r>
              <a:rPr lang="th-TH" sz="1100" dirty="0"/>
              <a:t>หาย</a:t>
            </a:r>
            <a:r>
              <a:rPr lang="en-US" sz="1100" dirty="0"/>
              <a:t> (gone, recover)</a:t>
            </a:r>
            <a:endParaRPr lang="th-TH" sz="1100" dirty="0"/>
          </a:p>
          <a:p>
            <a:r>
              <a:rPr lang="th-TH" sz="1100" dirty="0"/>
              <a:t>ร้องไห้</a:t>
            </a:r>
            <a:r>
              <a:rPr lang="en-US" sz="1100" dirty="0"/>
              <a:t> (cry)</a:t>
            </a:r>
          </a:p>
          <a:p>
            <a:r>
              <a:rPr lang="th-TH" sz="1100" dirty="0">
                <a:highlight>
                  <a:srgbClr val="FFFF00"/>
                </a:highlight>
              </a:rPr>
              <a:t>คุย</a:t>
            </a:r>
            <a:r>
              <a:rPr lang="en-US" sz="1100" dirty="0">
                <a:highlight>
                  <a:srgbClr val="FFFF00"/>
                </a:highlight>
              </a:rPr>
              <a:t>(talk)</a:t>
            </a:r>
          </a:p>
          <a:p>
            <a:endParaRPr lang="en-US" sz="1100" dirty="0"/>
          </a:p>
          <a:p>
            <a:endParaRPr lang="en-US" sz="1100" dirty="0"/>
          </a:p>
        </p:txBody>
      </p:sp>
      <p:sp>
        <p:nvSpPr>
          <p:cNvPr id="8" name="TextBox 7">
            <a:extLst>
              <a:ext uri="{FF2B5EF4-FFF2-40B4-BE49-F238E27FC236}">
                <a16:creationId xmlns:a16="http://schemas.microsoft.com/office/drawing/2014/main" id="{399D852F-DF6E-46E0-8B32-7DF7E28E3367}"/>
              </a:ext>
            </a:extLst>
          </p:cNvPr>
          <p:cNvSpPr txBox="1"/>
          <p:nvPr/>
        </p:nvSpPr>
        <p:spPr>
          <a:xfrm>
            <a:off x="2273960" y="2051217"/>
            <a:ext cx="1295400" cy="261610"/>
          </a:xfrm>
          <a:prstGeom prst="rect">
            <a:avLst/>
          </a:prstGeom>
          <a:noFill/>
        </p:spPr>
        <p:txBody>
          <a:bodyPr wrap="square">
            <a:spAutoFit/>
          </a:bodyPr>
          <a:lstStyle/>
          <a:p>
            <a:pPr algn="ctr"/>
            <a:r>
              <a:rPr lang="en-US" sz="1100" b="1" dirty="0">
                <a:highlight>
                  <a:srgbClr val="FFFF00"/>
                </a:highlight>
              </a:rPr>
              <a:t>New Word</a:t>
            </a:r>
          </a:p>
        </p:txBody>
      </p:sp>
      <p:sp>
        <p:nvSpPr>
          <p:cNvPr id="12" name="Multiplication Sign 11">
            <a:extLst>
              <a:ext uri="{FF2B5EF4-FFF2-40B4-BE49-F238E27FC236}">
                <a16:creationId xmlns:a16="http://schemas.microsoft.com/office/drawing/2014/main" id="{B46255A0-63FA-86DD-72ED-6445548D9A92}"/>
              </a:ext>
            </a:extLst>
          </p:cNvPr>
          <p:cNvSpPr/>
          <p:nvPr/>
        </p:nvSpPr>
        <p:spPr>
          <a:xfrm>
            <a:off x="6348372" y="1272729"/>
            <a:ext cx="384313" cy="43262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5D1A42-48B0-29F6-6302-46C286FDB886}"/>
              </a:ext>
            </a:extLst>
          </p:cNvPr>
          <p:cNvSpPr txBox="1"/>
          <p:nvPr/>
        </p:nvSpPr>
        <p:spPr>
          <a:xfrm>
            <a:off x="4251619" y="517748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หมอ(</a:t>
            </a:r>
            <a:r>
              <a:rPr lang="en-US" sz="1800" dirty="0">
                <a:solidFill>
                  <a:schemeClr val="accent2"/>
                </a:solidFill>
              </a:rPr>
              <a:t>doctor)</a:t>
            </a:r>
          </a:p>
        </p:txBody>
      </p:sp>
      <p:cxnSp>
        <p:nvCxnSpPr>
          <p:cNvPr id="16" name="Straight Connector 15">
            <a:extLst>
              <a:ext uri="{FF2B5EF4-FFF2-40B4-BE49-F238E27FC236}">
                <a16:creationId xmlns:a16="http://schemas.microsoft.com/office/drawing/2014/main" id="{B3E72A48-4C60-1A3D-0349-82A41479F5F9}"/>
              </a:ext>
            </a:extLst>
          </p:cNvPr>
          <p:cNvCxnSpPr>
            <a:cxnSpLocks/>
            <a:stCxn id="4" idx="1"/>
            <a:endCxn id="14" idx="3"/>
          </p:cNvCxnSpPr>
          <p:nvPr/>
        </p:nvCxnSpPr>
        <p:spPr>
          <a:xfrm flipH="1">
            <a:off x="5897539" y="3678433"/>
            <a:ext cx="1912457" cy="1681930"/>
          </a:xfrm>
          <a:prstGeom prst="line">
            <a:avLst/>
          </a:prstGeom>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E4C2C917-2452-DDA5-3A36-4C1A01201088}"/>
              </a:ext>
            </a:extLst>
          </p:cNvPr>
          <p:cNvSpPr txBox="1"/>
          <p:nvPr/>
        </p:nvSpPr>
        <p:spPr>
          <a:xfrm>
            <a:off x="6178688" y="4612120"/>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ยา (</a:t>
            </a:r>
            <a:r>
              <a:rPr lang="en-US" sz="1800" dirty="0">
                <a:solidFill>
                  <a:schemeClr val="accent2"/>
                </a:solidFill>
              </a:rPr>
              <a:t>medication)</a:t>
            </a:r>
          </a:p>
        </p:txBody>
      </p:sp>
      <p:sp>
        <p:nvSpPr>
          <p:cNvPr id="30" name="TextBox 29">
            <a:extLst>
              <a:ext uri="{FF2B5EF4-FFF2-40B4-BE49-F238E27FC236}">
                <a16:creationId xmlns:a16="http://schemas.microsoft.com/office/drawing/2014/main" id="{F29803F6-30C3-B357-AC19-DC83FFD60F1C}"/>
              </a:ext>
            </a:extLst>
          </p:cNvPr>
          <p:cNvSpPr txBox="1"/>
          <p:nvPr/>
        </p:nvSpPr>
        <p:spPr>
          <a:xfrm>
            <a:off x="10407685" y="1733445"/>
            <a:ext cx="1579241"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bg1"/>
                </a:solidFill>
              </a:rPr>
              <a:t>หาย</a:t>
            </a:r>
            <a:r>
              <a:rPr lang="en-US" sz="1800" dirty="0">
                <a:solidFill>
                  <a:schemeClr val="bg1"/>
                </a:solidFill>
              </a:rPr>
              <a:t> (recover)</a:t>
            </a:r>
          </a:p>
        </p:txBody>
      </p:sp>
      <p:cxnSp>
        <p:nvCxnSpPr>
          <p:cNvPr id="32" name="Straight Connector 31">
            <a:extLst>
              <a:ext uri="{FF2B5EF4-FFF2-40B4-BE49-F238E27FC236}">
                <a16:creationId xmlns:a16="http://schemas.microsoft.com/office/drawing/2014/main" id="{F5E7EC21-7BEF-F992-4896-16A655298B9D}"/>
              </a:ext>
            </a:extLst>
          </p:cNvPr>
          <p:cNvCxnSpPr>
            <a:stCxn id="15" idx="3"/>
            <a:endCxn id="30" idx="1"/>
          </p:cNvCxnSpPr>
          <p:nvPr/>
        </p:nvCxnSpPr>
        <p:spPr>
          <a:xfrm flipV="1">
            <a:off x="10100281" y="1918111"/>
            <a:ext cx="307404" cy="1760322"/>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BFFEC1-6BA7-AE2E-C6AF-CB7CD731C785}"/>
              </a:ext>
            </a:extLst>
          </p:cNvPr>
          <p:cNvCxnSpPr>
            <a:stCxn id="30" idx="2"/>
            <a:endCxn id="26" idx="0"/>
          </p:cNvCxnSpPr>
          <p:nvPr/>
        </p:nvCxnSpPr>
        <p:spPr>
          <a:xfrm>
            <a:off x="11197306" y="2102777"/>
            <a:ext cx="12381" cy="786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0035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Let’s connect the dot</a:t>
            </a:r>
          </a:p>
        </p:txBody>
      </p:sp>
      <p:sp>
        <p:nvSpPr>
          <p:cNvPr id="19" name="Rectangle 18">
            <a:extLst>
              <a:ext uri="{FF2B5EF4-FFF2-40B4-BE49-F238E27FC236}">
                <a16:creationId xmlns:a16="http://schemas.microsoft.com/office/drawing/2014/main" id="{EDED13B9-D198-409B-4B7A-7365970B5570}"/>
              </a:ext>
            </a:extLst>
          </p:cNvPr>
          <p:cNvSpPr/>
          <p:nvPr/>
        </p:nvSpPr>
        <p:spPr>
          <a:xfrm>
            <a:off x="152401" y="1302524"/>
            <a:ext cx="3120886" cy="5360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most word are highly repeated</a:t>
            </a:r>
          </a:p>
        </p:txBody>
      </p:sp>
      <p:sp>
        <p:nvSpPr>
          <p:cNvPr id="4" name="TextBox 3">
            <a:extLst>
              <a:ext uri="{FF2B5EF4-FFF2-40B4-BE49-F238E27FC236}">
                <a16:creationId xmlns:a16="http://schemas.microsoft.com/office/drawing/2014/main" id="{9515C799-BB6B-71A1-2815-00E841AC3D23}"/>
              </a:ext>
            </a:extLst>
          </p:cNvPr>
          <p:cNvSpPr txBox="1"/>
          <p:nvPr/>
        </p:nvSpPr>
        <p:spPr>
          <a:xfrm>
            <a:off x="7809996" y="3355267"/>
            <a:ext cx="1147304"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ตัวเอง </a:t>
            </a:r>
            <a:r>
              <a:rPr lang="en-US" sz="1800" dirty="0">
                <a:solidFill>
                  <a:schemeClr val="accent2"/>
                </a:solidFill>
              </a:rPr>
              <a:t>(myself)</a:t>
            </a:r>
            <a:endParaRPr lang="th-TH" sz="1800" dirty="0">
              <a:solidFill>
                <a:schemeClr val="accent2"/>
              </a:solidFill>
            </a:endParaRPr>
          </a:p>
        </p:txBody>
      </p:sp>
      <p:sp>
        <p:nvSpPr>
          <p:cNvPr id="6" name="TextBox 5">
            <a:extLst>
              <a:ext uri="{FF2B5EF4-FFF2-40B4-BE49-F238E27FC236}">
                <a16:creationId xmlns:a16="http://schemas.microsoft.com/office/drawing/2014/main" id="{904841E0-DDA8-686B-C7F8-16994D16D7B2}"/>
              </a:ext>
            </a:extLst>
          </p:cNvPr>
          <p:cNvSpPr txBox="1"/>
          <p:nvPr/>
        </p:nvSpPr>
        <p:spPr>
          <a:xfrm>
            <a:off x="4236262" y="1873336"/>
            <a:ext cx="1645920" cy="1477328"/>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แม่</a:t>
            </a:r>
            <a:r>
              <a:rPr lang="en-US" sz="1800" dirty="0">
                <a:solidFill>
                  <a:schemeClr val="accent2"/>
                </a:solidFill>
              </a:rPr>
              <a:t> (mom)</a:t>
            </a:r>
            <a:endParaRPr lang="th-TH" sz="1800" dirty="0">
              <a:solidFill>
                <a:schemeClr val="accent2"/>
              </a:solidFill>
            </a:endParaRPr>
          </a:p>
          <a:p>
            <a:r>
              <a:rPr lang="th-TH" dirty="0"/>
              <a:t>พ่อ</a:t>
            </a:r>
            <a:r>
              <a:rPr lang="en-US" dirty="0"/>
              <a:t> (dad)</a:t>
            </a:r>
            <a:endParaRPr lang="th-TH" dirty="0"/>
          </a:p>
          <a:p>
            <a:r>
              <a:rPr lang="th-TH" sz="1800" dirty="0"/>
              <a:t>ครอบครัว</a:t>
            </a:r>
            <a:r>
              <a:rPr lang="en-US" sz="1800" dirty="0"/>
              <a:t> (family)</a:t>
            </a:r>
            <a:endParaRPr lang="th-TH" sz="1800" dirty="0"/>
          </a:p>
          <a:p>
            <a:r>
              <a:rPr lang="th-TH" sz="1800" dirty="0"/>
              <a:t>พี่ น้อง (</a:t>
            </a:r>
            <a:r>
              <a:rPr lang="en-US" sz="1800" dirty="0"/>
              <a:t>siblings)</a:t>
            </a:r>
          </a:p>
          <a:p>
            <a:r>
              <a:rPr lang="th-TH" sz="1800" dirty="0">
                <a:solidFill>
                  <a:schemeClr val="accent2"/>
                </a:solidFill>
              </a:rPr>
              <a:t>บ้าน</a:t>
            </a:r>
            <a:r>
              <a:rPr lang="en-US" sz="1800" dirty="0">
                <a:solidFill>
                  <a:schemeClr val="accent2"/>
                </a:solidFill>
              </a:rPr>
              <a:t> (home)</a:t>
            </a:r>
            <a:endParaRPr lang="th-TH" sz="1800" dirty="0">
              <a:solidFill>
                <a:schemeClr val="accent2"/>
              </a:solidFill>
            </a:endParaRPr>
          </a:p>
        </p:txBody>
      </p:sp>
      <p:sp>
        <p:nvSpPr>
          <p:cNvPr id="9" name="TextBox 8">
            <a:extLst>
              <a:ext uri="{FF2B5EF4-FFF2-40B4-BE49-F238E27FC236}">
                <a16:creationId xmlns:a16="http://schemas.microsoft.com/office/drawing/2014/main" id="{205FEDEE-C111-3C04-A6CA-CD15866B0A69}"/>
              </a:ext>
            </a:extLst>
          </p:cNvPr>
          <p:cNvSpPr txBox="1"/>
          <p:nvPr/>
        </p:nvSpPr>
        <p:spPr>
          <a:xfrm>
            <a:off x="4216124" y="349373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เพื่อน</a:t>
            </a:r>
            <a:r>
              <a:rPr lang="en-US" sz="1800" dirty="0">
                <a:solidFill>
                  <a:schemeClr val="accent2"/>
                </a:solidFill>
              </a:rPr>
              <a:t> (friends)</a:t>
            </a:r>
            <a:endParaRPr lang="th-TH" sz="1800" dirty="0">
              <a:solidFill>
                <a:schemeClr val="accent2"/>
              </a:solidFill>
            </a:endParaRPr>
          </a:p>
        </p:txBody>
      </p:sp>
      <p:sp>
        <p:nvSpPr>
          <p:cNvPr id="13" name="TextBox 12">
            <a:extLst>
              <a:ext uri="{FF2B5EF4-FFF2-40B4-BE49-F238E27FC236}">
                <a16:creationId xmlns:a16="http://schemas.microsoft.com/office/drawing/2014/main" id="{21D7084D-ED80-BB54-5E99-4B8FBF3A0C87}"/>
              </a:ext>
            </a:extLst>
          </p:cNvPr>
          <p:cNvSpPr txBox="1"/>
          <p:nvPr/>
        </p:nvSpPr>
        <p:spPr>
          <a:xfrm>
            <a:off x="4251619" y="4412518"/>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แฟน</a:t>
            </a:r>
            <a:r>
              <a:rPr lang="en-US" sz="1800" dirty="0">
                <a:solidFill>
                  <a:schemeClr val="accent2"/>
                </a:solidFill>
              </a:rPr>
              <a:t> (fiancé)</a:t>
            </a:r>
            <a:endParaRPr lang="th-TH" sz="1800" dirty="0">
              <a:solidFill>
                <a:schemeClr val="accent2"/>
              </a:solidFill>
            </a:endParaRPr>
          </a:p>
        </p:txBody>
      </p:sp>
      <p:sp>
        <p:nvSpPr>
          <p:cNvPr id="15" name="TextBox 14">
            <a:extLst>
              <a:ext uri="{FF2B5EF4-FFF2-40B4-BE49-F238E27FC236}">
                <a16:creationId xmlns:a16="http://schemas.microsoft.com/office/drawing/2014/main" id="{E7B68634-7952-B7B4-D7CA-F661CF9A99D9}"/>
              </a:ext>
            </a:extLst>
          </p:cNvPr>
          <p:cNvSpPr txBox="1"/>
          <p:nvPr/>
        </p:nvSpPr>
        <p:spPr>
          <a:xfrm>
            <a:off x="9274065" y="3355267"/>
            <a:ext cx="826216"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dirty="0"/>
              <a:t>ชีวิต </a:t>
            </a:r>
            <a:r>
              <a:rPr lang="en-US" dirty="0"/>
              <a:t>(Life)</a:t>
            </a:r>
            <a:endParaRPr lang="th-TH" dirty="0"/>
          </a:p>
        </p:txBody>
      </p:sp>
      <p:sp>
        <p:nvSpPr>
          <p:cNvPr id="20" name="TextBox 19">
            <a:extLst>
              <a:ext uri="{FF2B5EF4-FFF2-40B4-BE49-F238E27FC236}">
                <a16:creationId xmlns:a16="http://schemas.microsoft.com/office/drawing/2014/main" id="{829EBB86-6CD0-D6EC-90FF-140BB4A1C024}"/>
              </a:ext>
            </a:extLst>
          </p:cNvPr>
          <p:cNvSpPr txBox="1"/>
          <p:nvPr/>
        </p:nvSpPr>
        <p:spPr>
          <a:xfrm>
            <a:off x="7560688" y="1294315"/>
            <a:ext cx="164592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เรียน</a:t>
            </a:r>
            <a:r>
              <a:rPr lang="en-US" sz="1800" dirty="0"/>
              <a:t> (study)</a:t>
            </a:r>
            <a:endParaRPr lang="th-TH" sz="1800" dirty="0"/>
          </a:p>
          <a:p>
            <a:pPr algn="ctr"/>
            <a:r>
              <a:rPr lang="th-TH" sz="1800" dirty="0"/>
              <a:t>งาน</a:t>
            </a:r>
            <a:r>
              <a:rPr lang="en-US" sz="1800" dirty="0"/>
              <a:t> (work)</a:t>
            </a:r>
            <a:endParaRPr lang="th-TH" sz="1800" dirty="0"/>
          </a:p>
          <a:p>
            <a:pPr algn="ctr"/>
            <a:r>
              <a:rPr lang="th-TH" sz="1800" dirty="0"/>
              <a:t>นอน (</a:t>
            </a:r>
            <a:r>
              <a:rPr lang="en-US" sz="1800" dirty="0"/>
              <a:t>sleep)</a:t>
            </a:r>
            <a:endParaRPr lang="th-TH" sz="1800" dirty="0"/>
          </a:p>
          <a:p>
            <a:pPr algn="ctr"/>
            <a:r>
              <a:rPr lang="th-TH" sz="1800" dirty="0"/>
              <a:t>คุย(</a:t>
            </a:r>
            <a:r>
              <a:rPr lang="en-US" sz="1800" dirty="0"/>
              <a:t>talk)</a:t>
            </a:r>
          </a:p>
        </p:txBody>
      </p:sp>
      <p:sp>
        <p:nvSpPr>
          <p:cNvPr id="22" name="TextBox 21">
            <a:extLst>
              <a:ext uri="{FF2B5EF4-FFF2-40B4-BE49-F238E27FC236}">
                <a16:creationId xmlns:a16="http://schemas.microsoft.com/office/drawing/2014/main" id="{53410077-98DB-5326-99EA-377C62409EBE}"/>
              </a:ext>
            </a:extLst>
          </p:cNvPr>
          <p:cNvSpPr txBox="1"/>
          <p:nvPr/>
        </p:nvSpPr>
        <p:spPr>
          <a:xfrm>
            <a:off x="10432446" y="3911247"/>
            <a:ext cx="1554480"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t>กลัว</a:t>
            </a:r>
            <a:r>
              <a:rPr lang="en-US" sz="1800" dirty="0"/>
              <a:t> (fearful)</a:t>
            </a:r>
            <a:endParaRPr lang="th-TH" sz="1800" dirty="0"/>
          </a:p>
          <a:p>
            <a:r>
              <a:rPr lang="th-TH" sz="1800" dirty="0">
                <a:solidFill>
                  <a:schemeClr val="accent2"/>
                </a:solidFill>
              </a:rPr>
              <a:t>เครียด</a:t>
            </a:r>
            <a:r>
              <a:rPr lang="en-US" sz="1800" dirty="0">
                <a:solidFill>
                  <a:schemeClr val="accent2"/>
                </a:solidFill>
              </a:rPr>
              <a:t> (stressful)</a:t>
            </a:r>
            <a:endParaRPr lang="th-TH" sz="1800" dirty="0">
              <a:solidFill>
                <a:schemeClr val="accent2"/>
              </a:solidFill>
            </a:endParaRPr>
          </a:p>
          <a:p>
            <a:r>
              <a:rPr lang="th-TH" sz="1800" dirty="0"/>
              <a:t>เหนื่อย</a:t>
            </a:r>
            <a:r>
              <a:rPr lang="en-US" sz="1800" dirty="0"/>
              <a:t> (tired)</a:t>
            </a:r>
            <a:endParaRPr lang="th-TH" sz="1800" dirty="0"/>
          </a:p>
          <a:p>
            <a:r>
              <a:rPr lang="th-TH" sz="1800" dirty="0"/>
              <a:t>ปกติ(</a:t>
            </a:r>
            <a:r>
              <a:rPr lang="en-US" sz="1800" dirty="0"/>
              <a:t>normal)</a:t>
            </a:r>
          </a:p>
        </p:txBody>
      </p:sp>
      <p:sp>
        <p:nvSpPr>
          <p:cNvPr id="24" name="TextBox 23">
            <a:extLst>
              <a:ext uri="{FF2B5EF4-FFF2-40B4-BE49-F238E27FC236}">
                <a16:creationId xmlns:a16="http://schemas.microsoft.com/office/drawing/2014/main" id="{9B0F7A02-EF58-88AA-1D7D-CB1936642FEE}"/>
              </a:ext>
            </a:extLst>
          </p:cNvPr>
          <p:cNvSpPr txBox="1"/>
          <p:nvPr/>
        </p:nvSpPr>
        <p:spPr>
          <a:xfrm>
            <a:off x="7408794" y="5324554"/>
            <a:ext cx="1949709"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accent2"/>
                </a:solidFill>
              </a:rPr>
              <a:t>ร้องไห้</a:t>
            </a:r>
            <a:r>
              <a:rPr lang="en-US" sz="1800" dirty="0">
                <a:solidFill>
                  <a:schemeClr val="accent2"/>
                </a:solidFill>
              </a:rPr>
              <a:t> (cry)</a:t>
            </a:r>
          </a:p>
          <a:p>
            <a:pPr algn="ctr"/>
            <a:r>
              <a:rPr lang="th-TH" sz="1800" dirty="0">
                <a:solidFill>
                  <a:schemeClr val="bg1"/>
                </a:solidFill>
              </a:rPr>
              <a:t>หาย</a:t>
            </a:r>
            <a:r>
              <a:rPr lang="en-US" sz="1800" dirty="0">
                <a:solidFill>
                  <a:schemeClr val="bg1"/>
                </a:solidFill>
              </a:rPr>
              <a:t> (gone)</a:t>
            </a:r>
          </a:p>
        </p:txBody>
      </p:sp>
      <p:sp>
        <p:nvSpPr>
          <p:cNvPr id="26" name="TextBox 25">
            <a:extLst>
              <a:ext uri="{FF2B5EF4-FFF2-40B4-BE49-F238E27FC236}">
                <a16:creationId xmlns:a16="http://schemas.microsoft.com/office/drawing/2014/main" id="{855F5551-E67E-3F1B-635A-D6F2FC03C910}"/>
              </a:ext>
            </a:extLst>
          </p:cNvPr>
          <p:cNvSpPr txBox="1"/>
          <p:nvPr/>
        </p:nvSpPr>
        <p:spPr>
          <a:xfrm>
            <a:off x="10432447" y="2888999"/>
            <a:ext cx="1554480"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เป็นโรค, โรค </a:t>
            </a:r>
          </a:p>
          <a:p>
            <a:r>
              <a:rPr lang="th-TH" sz="1800" dirty="0">
                <a:solidFill>
                  <a:schemeClr val="accent2"/>
                </a:solidFill>
              </a:rPr>
              <a:t>(</a:t>
            </a:r>
            <a:r>
              <a:rPr lang="en-US" sz="1800" dirty="0">
                <a:solidFill>
                  <a:schemeClr val="accent2"/>
                </a:solidFill>
              </a:rPr>
              <a:t>ill, illness)</a:t>
            </a:r>
          </a:p>
        </p:txBody>
      </p:sp>
      <p:sp>
        <p:nvSpPr>
          <p:cNvPr id="28" name="TextBox 27">
            <a:extLst>
              <a:ext uri="{FF2B5EF4-FFF2-40B4-BE49-F238E27FC236}">
                <a16:creationId xmlns:a16="http://schemas.microsoft.com/office/drawing/2014/main" id="{AD0323A0-564D-7790-BC6C-AFA56A5BE6B1}"/>
              </a:ext>
            </a:extLst>
          </p:cNvPr>
          <p:cNvSpPr txBox="1"/>
          <p:nvPr/>
        </p:nvSpPr>
        <p:spPr>
          <a:xfrm>
            <a:off x="6192078" y="1292233"/>
            <a:ext cx="1308022"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t>ด่า</a:t>
            </a:r>
            <a:r>
              <a:rPr lang="en-US" sz="1800" dirty="0"/>
              <a:t> (reprimand)</a:t>
            </a:r>
          </a:p>
        </p:txBody>
      </p:sp>
      <p:cxnSp>
        <p:nvCxnSpPr>
          <p:cNvPr id="33" name="Straight Connector 32">
            <a:extLst>
              <a:ext uri="{FF2B5EF4-FFF2-40B4-BE49-F238E27FC236}">
                <a16:creationId xmlns:a16="http://schemas.microsoft.com/office/drawing/2014/main" id="{FE1995FB-D49F-B610-B72B-875E601823F8}"/>
              </a:ext>
            </a:extLst>
          </p:cNvPr>
          <p:cNvCxnSpPr>
            <a:stCxn id="4" idx="3"/>
            <a:endCxn id="15" idx="1"/>
          </p:cNvCxnSpPr>
          <p:nvPr/>
        </p:nvCxnSpPr>
        <p:spPr>
          <a:xfrm>
            <a:off x="8957300" y="3678433"/>
            <a:ext cx="316765" cy="0"/>
          </a:xfrm>
          <a:prstGeom prst="line">
            <a:avLst/>
          </a:prstGeom>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10A91CD0-F19E-7EA7-C6B6-1437FA5E2462}"/>
              </a:ext>
            </a:extLst>
          </p:cNvPr>
          <p:cNvCxnSpPr>
            <a:cxnSpLocks/>
            <a:stCxn id="20" idx="2"/>
            <a:endCxn id="4" idx="0"/>
          </p:cNvCxnSpPr>
          <p:nvPr/>
        </p:nvCxnSpPr>
        <p:spPr>
          <a:xfrm>
            <a:off x="8383648" y="2494644"/>
            <a:ext cx="0" cy="860623"/>
          </a:xfrm>
          <a:prstGeom prst="line">
            <a:avLst/>
          </a:prstGeom>
          <a:ln/>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92529279-3E08-7C8F-0911-AACB8E5C47D0}"/>
              </a:ext>
            </a:extLst>
          </p:cNvPr>
          <p:cNvCxnSpPr>
            <a:cxnSpLocks/>
            <a:stCxn id="4" idx="2"/>
            <a:endCxn id="24" idx="0"/>
          </p:cNvCxnSpPr>
          <p:nvPr/>
        </p:nvCxnSpPr>
        <p:spPr>
          <a:xfrm>
            <a:off x="8383648" y="4001598"/>
            <a:ext cx="1" cy="1322956"/>
          </a:xfrm>
          <a:prstGeom prst="line">
            <a:avLst/>
          </a:prstGeom>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7A59764A-C7A7-1351-5583-9A6714137BB4}"/>
              </a:ext>
            </a:extLst>
          </p:cNvPr>
          <p:cNvCxnSpPr>
            <a:cxnSpLocks/>
            <a:endCxn id="28" idx="2"/>
          </p:cNvCxnSpPr>
          <p:nvPr/>
        </p:nvCxnSpPr>
        <p:spPr>
          <a:xfrm flipV="1">
            <a:off x="6846089" y="1938564"/>
            <a:ext cx="0" cy="792024"/>
          </a:xfrm>
          <a:prstGeom prst="line">
            <a:avLst/>
          </a:prstGeom>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9E8DCE2-1D34-4EBF-F21C-9F59C57B0355}"/>
              </a:ext>
            </a:extLst>
          </p:cNvPr>
          <p:cNvCxnSpPr>
            <a:stCxn id="15" idx="3"/>
            <a:endCxn id="26" idx="1"/>
          </p:cNvCxnSpPr>
          <p:nvPr/>
        </p:nvCxnSpPr>
        <p:spPr>
          <a:xfrm flipV="1">
            <a:off x="10100281" y="3212165"/>
            <a:ext cx="332166" cy="466268"/>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B9449E3C-F3F2-87B2-F5B2-0161332414C2}"/>
              </a:ext>
            </a:extLst>
          </p:cNvPr>
          <p:cNvCxnSpPr>
            <a:cxnSpLocks/>
            <a:stCxn id="15" idx="3"/>
            <a:endCxn id="22" idx="1"/>
          </p:cNvCxnSpPr>
          <p:nvPr/>
        </p:nvCxnSpPr>
        <p:spPr>
          <a:xfrm>
            <a:off x="10100281" y="3678433"/>
            <a:ext cx="332165" cy="832979"/>
          </a:xfrm>
          <a:prstGeom prst="line">
            <a:avLst/>
          </a:prstGeom>
          <a:ln/>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B6C8B71-E07D-05AC-C8CA-B4128D3D1113}"/>
              </a:ext>
            </a:extLst>
          </p:cNvPr>
          <p:cNvCxnSpPr>
            <a:cxnSpLocks/>
            <a:stCxn id="4" idx="1"/>
            <a:endCxn id="6" idx="3"/>
          </p:cNvCxnSpPr>
          <p:nvPr/>
        </p:nvCxnSpPr>
        <p:spPr>
          <a:xfrm flipH="1" flipV="1">
            <a:off x="5882182" y="2612000"/>
            <a:ext cx="1927814" cy="1066433"/>
          </a:xfrm>
          <a:prstGeom prst="line">
            <a:avLst/>
          </a:prstGeom>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E253373-6A9C-D0C6-50B4-41C44C9D4AB3}"/>
              </a:ext>
            </a:extLst>
          </p:cNvPr>
          <p:cNvCxnSpPr>
            <a:cxnSpLocks/>
            <a:stCxn id="4" idx="1"/>
          </p:cNvCxnSpPr>
          <p:nvPr/>
        </p:nvCxnSpPr>
        <p:spPr>
          <a:xfrm flipH="1" flipV="1">
            <a:off x="5853309" y="3647553"/>
            <a:ext cx="1956687" cy="3088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2AEC66D-5A30-B121-0C07-3B73BE6C8354}"/>
              </a:ext>
            </a:extLst>
          </p:cNvPr>
          <p:cNvCxnSpPr>
            <a:cxnSpLocks/>
            <a:stCxn id="4" idx="1"/>
            <a:endCxn id="13" idx="3"/>
          </p:cNvCxnSpPr>
          <p:nvPr/>
        </p:nvCxnSpPr>
        <p:spPr>
          <a:xfrm flipH="1">
            <a:off x="5897539" y="3678433"/>
            <a:ext cx="1912457" cy="916965"/>
          </a:xfrm>
          <a:prstGeom prst="line">
            <a:avLst/>
          </a:prstGeom>
          <a:ln/>
        </p:spPr>
        <p:style>
          <a:lnRef idx="2">
            <a:schemeClr val="dk1"/>
          </a:lnRef>
          <a:fillRef idx="0">
            <a:schemeClr val="dk1"/>
          </a:fillRef>
          <a:effectRef idx="1">
            <a:schemeClr val="dk1"/>
          </a:effectRef>
          <a:fontRef idx="minor">
            <a:schemeClr val="tx1"/>
          </a:fontRef>
        </p:style>
      </p:cxnSp>
      <p:sp>
        <p:nvSpPr>
          <p:cNvPr id="60" name="Right Brace 59">
            <a:extLst>
              <a:ext uri="{FF2B5EF4-FFF2-40B4-BE49-F238E27FC236}">
                <a16:creationId xmlns:a16="http://schemas.microsoft.com/office/drawing/2014/main" id="{42FC08BB-9413-95B9-54C8-18DE5B2DCD1E}"/>
              </a:ext>
            </a:extLst>
          </p:cNvPr>
          <p:cNvSpPr/>
          <p:nvPr/>
        </p:nvSpPr>
        <p:spPr>
          <a:xfrm>
            <a:off x="3462156" y="1873336"/>
            <a:ext cx="333132" cy="2803366"/>
          </a:xfrm>
          <a:prstGeom prst="rightBrace">
            <a:avLst>
              <a:gd name="adj1" fmla="val 0"/>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Oval 72">
            <a:extLst>
              <a:ext uri="{FF2B5EF4-FFF2-40B4-BE49-F238E27FC236}">
                <a16:creationId xmlns:a16="http://schemas.microsoft.com/office/drawing/2014/main" id="{5529DA61-EA06-99E1-949D-DDB8CD915E11}"/>
              </a:ext>
            </a:extLst>
          </p:cNvPr>
          <p:cNvSpPr/>
          <p:nvPr/>
        </p:nvSpPr>
        <p:spPr>
          <a:xfrm>
            <a:off x="6540529" y="2746463"/>
            <a:ext cx="577278" cy="1696935"/>
          </a:xfrm>
          <a:prstGeom prst="ellipse">
            <a:avLst/>
          </a:prstGeom>
          <a:noFill/>
          <a:ln>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BF285A-E9EA-CEA3-8300-F1698970AF4C}"/>
              </a:ext>
            </a:extLst>
          </p:cNvPr>
          <p:cNvSpPr txBox="1"/>
          <p:nvPr/>
        </p:nvSpPr>
        <p:spPr>
          <a:xfrm>
            <a:off x="180313" y="2049413"/>
            <a:ext cx="1554480" cy="2462213"/>
          </a:xfrm>
          <a:prstGeom prst="rect">
            <a:avLst/>
          </a:prstGeom>
          <a:noFill/>
        </p:spPr>
        <p:txBody>
          <a:bodyPr wrap="square" rtlCol="0">
            <a:spAutoFit/>
          </a:bodyPr>
          <a:lstStyle/>
          <a:p>
            <a:r>
              <a:rPr lang="th-TH" sz="1100" dirty="0"/>
              <a:t>ตัวเอง </a:t>
            </a:r>
            <a:r>
              <a:rPr lang="en-US" sz="1100" dirty="0"/>
              <a:t>(myself)</a:t>
            </a:r>
          </a:p>
          <a:p>
            <a:r>
              <a:rPr lang="th-TH" sz="1100" dirty="0"/>
              <a:t>ชีวิต </a:t>
            </a:r>
            <a:r>
              <a:rPr lang="en-US" sz="1100" dirty="0"/>
              <a:t>(Life)</a:t>
            </a:r>
            <a:endParaRPr lang="th-TH" sz="1100" dirty="0"/>
          </a:p>
          <a:p>
            <a:endParaRPr lang="th-TH" sz="1100" dirty="0"/>
          </a:p>
          <a:p>
            <a:r>
              <a:rPr lang="th-TH" sz="1100" dirty="0"/>
              <a:t>แม่</a:t>
            </a:r>
            <a:r>
              <a:rPr lang="en-US" sz="1100" dirty="0"/>
              <a:t> (mom)</a:t>
            </a:r>
            <a:endParaRPr lang="th-TH" sz="1100" dirty="0"/>
          </a:p>
          <a:p>
            <a:r>
              <a:rPr lang="th-TH" sz="1100" dirty="0"/>
              <a:t>พ่อ</a:t>
            </a:r>
            <a:r>
              <a:rPr lang="en-US" sz="1100" dirty="0"/>
              <a:t> (dad)</a:t>
            </a:r>
            <a:endParaRPr lang="th-TH" sz="1100" dirty="0"/>
          </a:p>
          <a:p>
            <a:r>
              <a:rPr lang="th-TH" sz="1100" dirty="0">
                <a:highlight>
                  <a:srgbClr val="FFFF00"/>
                </a:highlight>
              </a:rPr>
              <a:t>พี่ น้อง </a:t>
            </a:r>
            <a:r>
              <a:rPr lang="en-US" sz="1100" dirty="0">
                <a:highlight>
                  <a:srgbClr val="FFFF00"/>
                </a:highlight>
              </a:rPr>
              <a:t>(siblings)</a:t>
            </a:r>
            <a:endParaRPr lang="th-TH" sz="1100" dirty="0">
              <a:highlight>
                <a:srgbClr val="FFFF00"/>
              </a:highlight>
            </a:endParaRPr>
          </a:p>
          <a:p>
            <a:r>
              <a:rPr lang="th-TH" sz="1100" dirty="0"/>
              <a:t>บ้าน</a:t>
            </a:r>
            <a:r>
              <a:rPr lang="en-US" sz="1100" dirty="0"/>
              <a:t> (home)</a:t>
            </a:r>
            <a:endParaRPr lang="th-TH" sz="1100" dirty="0"/>
          </a:p>
          <a:p>
            <a:r>
              <a:rPr lang="th-TH" sz="1100" dirty="0"/>
              <a:t>ครอบครัว</a:t>
            </a:r>
            <a:r>
              <a:rPr lang="en-US" sz="1100" dirty="0"/>
              <a:t> (family)</a:t>
            </a:r>
          </a:p>
          <a:p>
            <a:endParaRPr lang="en-US" sz="1100" dirty="0"/>
          </a:p>
          <a:p>
            <a:r>
              <a:rPr lang="th-TH" sz="1100" dirty="0"/>
              <a:t>เพื่อน</a:t>
            </a:r>
            <a:r>
              <a:rPr lang="en-US" sz="1100" dirty="0"/>
              <a:t> (friends)</a:t>
            </a:r>
          </a:p>
          <a:p>
            <a:endParaRPr lang="th-TH" sz="1100" dirty="0"/>
          </a:p>
          <a:p>
            <a:r>
              <a:rPr lang="th-TH" sz="1100" dirty="0"/>
              <a:t>แฟน</a:t>
            </a:r>
            <a:r>
              <a:rPr lang="en-US" sz="1100" dirty="0"/>
              <a:t> (fiancé)</a:t>
            </a:r>
          </a:p>
          <a:p>
            <a:endParaRPr lang="en-US" sz="1100" dirty="0"/>
          </a:p>
          <a:p>
            <a:r>
              <a:rPr lang="th-TH" sz="1100" dirty="0">
                <a:highlight>
                  <a:srgbClr val="FFFF00"/>
                </a:highlight>
              </a:rPr>
              <a:t>หมอ</a:t>
            </a:r>
            <a:r>
              <a:rPr lang="en-US" sz="1100" dirty="0">
                <a:highlight>
                  <a:srgbClr val="FFFF00"/>
                </a:highlight>
              </a:rPr>
              <a:t>(doctor)</a:t>
            </a:r>
            <a:endParaRPr lang="th-TH" sz="1100" dirty="0">
              <a:highlight>
                <a:srgbClr val="FFFF00"/>
              </a:highlight>
            </a:endParaRPr>
          </a:p>
        </p:txBody>
      </p:sp>
      <p:sp>
        <p:nvSpPr>
          <p:cNvPr id="5" name="TextBox 4">
            <a:extLst>
              <a:ext uri="{FF2B5EF4-FFF2-40B4-BE49-F238E27FC236}">
                <a16:creationId xmlns:a16="http://schemas.microsoft.com/office/drawing/2014/main" id="{8DCCECD2-DFA1-17F9-84B0-6385367EEF01}"/>
              </a:ext>
            </a:extLst>
          </p:cNvPr>
          <p:cNvSpPr txBox="1"/>
          <p:nvPr/>
        </p:nvSpPr>
        <p:spPr>
          <a:xfrm>
            <a:off x="1332622" y="2049413"/>
            <a:ext cx="1554480" cy="2970044"/>
          </a:xfrm>
          <a:prstGeom prst="rect">
            <a:avLst/>
          </a:prstGeom>
          <a:noFill/>
        </p:spPr>
        <p:txBody>
          <a:bodyPr wrap="square" rtlCol="0">
            <a:spAutoFit/>
          </a:bodyPr>
          <a:lstStyle/>
          <a:p>
            <a:r>
              <a:rPr lang="th-TH" sz="1100" dirty="0"/>
              <a:t>เรียน</a:t>
            </a:r>
            <a:r>
              <a:rPr lang="en-US" sz="1100" dirty="0"/>
              <a:t> (study)</a:t>
            </a:r>
            <a:endParaRPr lang="th-TH" sz="1100" dirty="0"/>
          </a:p>
          <a:p>
            <a:r>
              <a:rPr lang="th-TH" sz="1100" dirty="0"/>
              <a:t>งาน</a:t>
            </a:r>
            <a:r>
              <a:rPr lang="en-US" sz="1100" dirty="0"/>
              <a:t> (work)</a:t>
            </a:r>
          </a:p>
          <a:p>
            <a:r>
              <a:rPr lang="th-TH" sz="1100" dirty="0">
                <a:highlight>
                  <a:srgbClr val="FFFF00"/>
                </a:highlight>
              </a:rPr>
              <a:t>ยา </a:t>
            </a:r>
            <a:r>
              <a:rPr lang="en-US" sz="1100" dirty="0">
                <a:highlight>
                  <a:srgbClr val="FFFF00"/>
                </a:highlight>
              </a:rPr>
              <a:t>(medication)</a:t>
            </a:r>
            <a:endParaRPr lang="th-TH" sz="1100" dirty="0">
              <a:highlight>
                <a:srgbClr val="FFFF00"/>
              </a:highlight>
            </a:endParaRPr>
          </a:p>
          <a:p>
            <a:r>
              <a:rPr lang="th-TH" sz="1100" dirty="0"/>
              <a:t>ด่า</a:t>
            </a:r>
            <a:r>
              <a:rPr lang="en-US" sz="1100" dirty="0"/>
              <a:t> (reprimand)</a:t>
            </a:r>
          </a:p>
          <a:p>
            <a:r>
              <a:rPr lang="th-TH" sz="1100" dirty="0">
                <a:highlight>
                  <a:srgbClr val="FFFF00"/>
                </a:highlight>
              </a:rPr>
              <a:t>นอน</a:t>
            </a:r>
            <a:r>
              <a:rPr lang="en-US" sz="1100" dirty="0">
                <a:highlight>
                  <a:srgbClr val="FFFF00"/>
                </a:highlight>
              </a:rPr>
              <a:t>(sleep)</a:t>
            </a:r>
          </a:p>
          <a:p>
            <a:r>
              <a:rPr lang="th-TH" sz="1100" dirty="0"/>
              <a:t>เป็นโรค</a:t>
            </a:r>
            <a:r>
              <a:rPr lang="en-US" sz="1100" dirty="0"/>
              <a:t>, </a:t>
            </a:r>
            <a:r>
              <a:rPr lang="th-TH" sz="1100" dirty="0">
                <a:highlight>
                  <a:srgbClr val="FFFF00"/>
                </a:highlight>
              </a:rPr>
              <a:t>โรค</a:t>
            </a:r>
            <a:r>
              <a:rPr lang="en-US" sz="1100" dirty="0"/>
              <a:t> (ill, </a:t>
            </a:r>
            <a:r>
              <a:rPr lang="en-US" sz="1100" dirty="0">
                <a:highlight>
                  <a:srgbClr val="FFFF00"/>
                </a:highlight>
              </a:rPr>
              <a:t>illness</a:t>
            </a:r>
            <a:r>
              <a:rPr lang="en-US" sz="1100" dirty="0"/>
              <a:t>)</a:t>
            </a:r>
          </a:p>
          <a:p>
            <a:endParaRPr lang="en-US" sz="1100" dirty="0"/>
          </a:p>
          <a:p>
            <a:r>
              <a:rPr lang="th-TH" sz="1100" dirty="0"/>
              <a:t>กลัว</a:t>
            </a:r>
            <a:r>
              <a:rPr lang="en-US" sz="1100" dirty="0"/>
              <a:t> (fearful)</a:t>
            </a:r>
            <a:endParaRPr lang="th-TH" sz="1100" dirty="0"/>
          </a:p>
          <a:p>
            <a:r>
              <a:rPr lang="th-TH" sz="1100" dirty="0"/>
              <a:t>เครียด</a:t>
            </a:r>
            <a:r>
              <a:rPr lang="en-US" sz="1100" dirty="0"/>
              <a:t> (stressful)</a:t>
            </a:r>
            <a:endParaRPr lang="th-TH" sz="1100" dirty="0"/>
          </a:p>
          <a:p>
            <a:r>
              <a:rPr lang="th-TH" sz="1100" dirty="0"/>
              <a:t>เหนื่อย</a:t>
            </a:r>
            <a:r>
              <a:rPr lang="en-US" sz="1100" dirty="0"/>
              <a:t> (tired)</a:t>
            </a:r>
          </a:p>
          <a:p>
            <a:r>
              <a:rPr lang="th-TH" sz="1100" dirty="0">
                <a:highlight>
                  <a:srgbClr val="FFFF00"/>
                </a:highlight>
              </a:rPr>
              <a:t>ปกติ</a:t>
            </a:r>
            <a:r>
              <a:rPr lang="en-US" sz="1100" dirty="0">
                <a:highlight>
                  <a:srgbClr val="FFFF00"/>
                </a:highlight>
              </a:rPr>
              <a:t>(normal)</a:t>
            </a:r>
          </a:p>
          <a:p>
            <a:endParaRPr lang="th-TH" sz="1100" dirty="0"/>
          </a:p>
          <a:p>
            <a:r>
              <a:rPr lang="th-TH" sz="1100" dirty="0"/>
              <a:t>หาย</a:t>
            </a:r>
            <a:r>
              <a:rPr lang="en-US" sz="1100" dirty="0"/>
              <a:t> (gone, recover)</a:t>
            </a:r>
            <a:endParaRPr lang="th-TH" sz="1100" dirty="0"/>
          </a:p>
          <a:p>
            <a:r>
              <a:rPr lang="th-TH" sz="1100" dirty="0"/>
              <a:t>ร้องไห้</a:t>
            </a:r>
            <a:r>
              <a:rPr lang="en-US" sz="1100" dirty="0"/>
              <a:t> (cry)</a:t>
            </a:r>
          </a:p>
          <a:p>
            <a:r>
              <a:rPr lang="th-TH" sz="1100" dirty="0">
                <a:highlight>
                  <a:srgbClr val="FFFF00"/>
                </a:highlight>
              </a:rPr>
              <a:t>คุย</a:t>
            </a:r>
            <a:r>
              <a:rPr lang="en-US" sz="1100" dirty="0">
                <a:highlight>
                  <a:srgbClr val="FFFF00"/>
                </a:highlight>
              </a:rPr>
              <a:t>(talk)</a:t>
            </a:r>
          </a:p>
          <a:p>
            <a:endParaRPr lang="en-US" sz="1100" dirty="0"/>
          </a:p>
          <a:p>
            <a:endParaRPr lang="en-US" sz="1100" dirty="0"/>
          </a:p>
        </p:txBody>
      </p:sp>
      <p:sp>
        <p:nvSpPr>
          <p:cNvPr id="8" name="TextBox 7">
            <a:extLst>
              <a:ext uri="{FF2B5EF4-FFF2-40B4-BE49-F238E27FC236}">
                <a16:creationId xmlns:a16="http://schemas.microsoft.com/office/drawing/2014/main" id="{399D852F-DF6E-46E0-8B32-7DF7E28E3367}"/>
              </a:ext>
            </a:extLst>
          </p:cNvPr>
          <p:cNvSpPr txBox="1"/>
          <p:nvPr/>
        </p:nvSpPr>
        <p:spPr>
          <a:xfrm>
            <a:off x="2273960" y="2051217"/>
            <a:ext cx="1295400" cy="261610"/>
          </a:xfrm>
          <a:prstGeom prst="rect">
            <a:avLst/>
          </a:prstGeom>
          <a:noFill/>
        </p:spPr>
        <p:txBody>
          <a:bodyPr wrap="square">
            <a:spAutoFit/>
          </a:bodyPr>
          <a:lstStyle/>
          <a:p>
            <a:pPr algn="ctr"/>
            <a:r>
              <a:rPr lang="en-US" sz="1100" b="1" dirty="0">
                <a:highlight>
                  <a:srgbClr val="FFFF00"/>
                </a:highlight>
              </a:rPr>
              <a:t>New Word</a:t>
            </a:r>
          </a:p>
        </p:txBody>
      </p:sp>
      <p:sp>
        <p:nvSpPr>
          <p:cNvPr id="12" name="Multiplication Sign 11">
            <a:extLst>
              <a:ext uri="{FF2B5EF4-FFF2-40B4-BE49-F238E27FC236}">
                <a16:creationId xmlns:a16="http://schemas.microsoft.com/office/drawing/2014/main" id="{B46255A0-63FA-86DD-72ED-6445548D9A92}"/>
              </a:ext>
            </a:extLst>
          </p:cNvPr>
          <p:cNvSpPr/>
          <p:nvPr/>
        </p:nvSpPr>
        <p:spPr>
          <a:xfrm>
            <a:off x="6348372" y="1272729"/>
            <a:ext cx="384313" cy="43262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5D1A42-48B0-29F6-6302-46C286FDB886}"/>
              </a:ext>
            </a:extLst>
          </p:cNvPr>
          <p:cNvSpPr txBox="1"/>
          <p:nvPr/>
        </p:nvSpPr>
        <p:spPr>
          <a:xfrm>
            <a:off x="4251619" y="5177483"/>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หมอ(</a:t>
            </a:r>
            <a:r>
              <a:rPr lang="en-US" sz="1800" dirty="0">
                <a:solidFill>
                  <a:schemeClr val="accent2"/>
                </a:solidFill>
              </a:rPr>
              <a:t>doctor)</a:t>
            </a:r>
          </a:p>
        </p:txBody>
      </p:sp>
      <p:cxnSp>
        <p:nvCxnSpPr>
          <p:cNvPr id="16" name="Straight Connector 15">
            <a:extLst>
              <a:ext uri="{FF2B5EF4-FFF2-40B4-BE49-F238E27FC236}">
                <a16:creationId xmlns:a16="http://schemas.microsoft.com/office/drawing/2014/main" id="{B3E72A48-4C60-1A3D-0349-82A41479F5F9}"/>
              </a:ext>
            </a:extLst>
          </p:cNvPr>
          <p:cNvCxnSpPr>
            <a:cxnSpLocks/>
            <a:stCxn id="4" idx="1"/>
            <a:endCxn id="14" idx="3"/>
          </p:cNvCxnSpPr>
          <p:nvPr/>
        </p:nvCxnSpPr>
        <p:spPr>
          <a:xfrm flipH="1">
            <a:off x="5897539" y="3678433"/>
            <a:ext cx="1912457" cy="1681930"/>
          </a:xfrm>
          <a:prstGeom prst="line">
            <a:avLst/>
          </a:prstGeom>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E4C2C917-2452-DDA5-3A36-4C1A01201088}"/>
              </a:ext>
            </a:extLst>
          </p:cNvPr>
          <p:cNvSpPr txBox="1"/>
          <p:nvPr/>
        </p:nvSpPr>
        <p:spPr>
          <a:xfrm>
            <a:off x="6178688" y="4612120"/>
            <a:ext cx="1645920"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r>
              <a:rPr lang="th-TH" sz="1800" dirty="0">
                <a:solidFill>
                  <a:schemeClr val="accent2"/>
                </a:solidFill>
              </a:rPr>
              <a:t>ยา (</a:t>
            </a:r>
            <a:r>
              <a:rPr lang="en-US" sz="1800" dirty="0">
                <a:solidFill>
                  <a:schemeClr val="accent2"/>
                </a:solidFill>
              </a:rPr>
              <a:t>medication)</a:t>
            </a:r>
          </a:p>
        </p:txBody>
      </p:sp>
      <p:sp>
        <p:nvSpPr>
          <p:cNvPr id="30" name="TextBox 29">
            <a:extLst>
              <a:ext uri="{FF2B5EF4-FFF2-40B4-BE49-F238E27FC236}">
                <a16:creationId xmlns:a16="http://schemas.microsoft.com/office/drawing/2014/main" id="{F29803F6-30C3-B357-AC19-DC83FFD60F1C}"/>
              </a:ext>
            </a:extLst>
          </p:cNvPr>
          <p:cNvSpPr txBox="1"/>
          <p:nvPr/>
        </p:nvSpPr>
        <p:spPr>
          <a:xfrm>
            <a:off x="10407685" y="1733445"/>
            <a:ext cx="1579241"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th-TH" sz="1800" dirty="0">
                <a:solidFill>
                  <a:schemeClr val="bg1"/>
                </a:solidFill>
              </a:rPr>
              <a:t>หาย</a:t>
            </a:r>
            <a:r>
              <a:rPr lang="en-US" sz="1800" dirty="0">
                <a:solidFill>
                  <a:schemeClr val="bg1"/>
                </a:solidFill>
              </a:rPr>
              <a:t> (recover)</a:t>
            </a:r>
          </a:p>
        </p:txBody>
      </p:sp>
      <p:cxnSp>
        <p:nvCxnSpPr>
          <p:cNvPr id="32" name="Straight Connector 31">
            <a:extLst>
              <a:ext uri="{FF2B5EF4-FFF2-40B4-BE49-F238E27FC236}">
                <a16:creationId xmlns:a16="http://schemas.microsoft.com/office/drawing/2014/main" id="{F5E7EC21-7BEF-F992-4896-16A655298B9D}"/>
              </a:ext>
            </a:extLst>
          </p:cNvPr>
          <p:cNvCxnSpPr>
            <a:stCxn id="15" idx="3"/>
            <a:endCxn id="30" idx="1"/>
          </p:cNvCxnSpPr>
          <p:nvPr/>
        </p:nvCxnSpPr>
        <p:spPr>
          <a:xfrm flipV="1">
            <a:off x="10100281" y="1918111"/>
            <a:ext cx="307404" cy="1760322"/>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ABFFEC1-6BA7-AE2E-C6AF-CB7CD731C785}"/>
              </a:ext>
            </a:extLst>
          </p:cNvPr>
          <p:cNvCxnSpPr>
            <a:stCxn id="30" idx="2"/>
            <a:endCxn id="26" idx="0"/>
          </p:cNvCxnSpPr>
          <p:nvPr/>
        </p:nvCxnSpPr>
        <p:spPr>
          <a:xfrm>
            <a:off x="11197306" y="2102777"/>
            <a:ext cx="12381" cy="7862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2" name="Picture 51">
            <a:extLst>
              <a:ext uri="{FF2B5EF4-FFF2-40B4-BE49-F238E27FC236}">
                <a16:creationId xmlns:a16="http://schemas.microsoft.com/office/drawing/2014/main" id="{3AB387D2-512B-D4B3-82D6-E3AFDF17A35D}"/>
              </a:ext>
            </a:extLst>
          </p:cNvPr>
          <p:cNvPicPr>
            <a:picLocks noChangeAspect="1"/>
          </p:cNvPicPr>
          <p:nvPr/>
        </p:nvPicPr>
        <p:blipFill>
          <a:blip r:embed="rId2"/>
          <a:stretch>
            <a:fillRect/>
          </a:stretch>
        </p:blipFill>
        <p:spPr>
          <a:xfrm>
            <a:off x="4169605" y="3020462"/>
            <a:ext cx="7981468" cy="1952598"/>
          </a:xfrm>
          <a:prstGeom prst="rect">
            <a:avLst/>
          </a:prstGeom>
        </p:spPr>
      </p:pic>
      <p:pic>
        <p:nvPicPr>
          <p:cNvPr id="55" name="Picture 54">
            <a:extLst>
              <a:ext uri="{FF2B5EF4-FFF2-40B4-BE49-F238E27FC236}">
                <a16:creationId xmlns:a16="http://schemas.microsoft.com/office/drawing/2014/main" id="{D141EFCA-96BF-61BA-8F55-0B5E781A1570}"/>
              </a:ext>
            </a:extLst>
          </p:cNvPr>
          <p:cNvPicPr>
            <a:picLocks noChangeAspect="1"/>
          </p:cNvPicPr>
          <p:nvPr/>
        </p:nvPicPr>
        <p:blipFill>
          <a:blip r:embed="rId3"/>
          <a:stretch>
            <a:fillRect/>
          </a:stretch>
        </p:blipFill>
        <p:spPr>
          <a:xfrm>
            <a:off x="4169604" y="958730"/>
            <a:ext cx="7981468" cy="2070555"/>
          </a:xfrm>
          <a:prstGeom prst="rect">
            <a:avLst/>
          </a:prstGeom>
        </p:spPr>
      </p:pic>
      <p:pic>
        <p:nvPicPr>
          <p:cNvPr id="57" name="Picture 56">
            <a:extLst>
              <a:ext uri="{FF2B5EF4-FFF2-40B4-BE49-F238E27FC236}">
                <a16:creationId xmlns:a16="http://schemas.microsoft.com/office/drawing/2014/main" id="{07D30867-8136-25E8-374A-D2F04BA7AB37}"/>
              </a:ext>
            </a:extLst>
          </p:cNvPr>
          <p:cNvPicPr>
            <a:picLocks noChangeAspect="1"/>
          </p:cNvPicPr>
          <p:nvPr/>
        </p:nvPicPr>
        <p:blipFill>
          <a:blip r:embed="rId4"/>
          <a:stretch>
            <a:fillRect/>
          </a:stretch>
        </p:blipFill>
        <p:spPr>
          <a:xfrm>
            <a:off x="4169604" y="4973064"/>
            <a:ext cx="7981468" cy="1806693"/>
          </a:xfrm>
          <a:prstGeom prst="rect">
            <a:avLst/>
          </a:prstGeom>
        </p:spPr>
      </p:pic>
    </p:spTree>
    <p:extLst>
      <p:ext uri="{BB962C8B-B14F-4D97-AF65-F5344CB8AC3E}">
        <p14:creationId xmlns:p14="http://schemas.microsoft.com/office/powerpoint/2010/main" val="2325641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Time of day</a:t>
            </a:r>
          </a:p>
        </p:txBody>
      </p:sp>
      <p:pic>
        <p:nvPicPr>
          <p:cNvPr id="11" name="Picture 10">
            <a:extLst>
              <a:ext uri="{FF2B5EF4-FFF2-40B4-BE49-F238E27FC236}">
                <a16:creationId xmlns:a16="http://schemas.microsoft.com/office/drawing/2014/main" id="{CBEFE2B1-332D-80EF-E187-2ACAEC29BD9C}"/>
              </a:ext>
            </a:extLst>
          </p:cNvPr>
          <p:cNvPicPr>
            <a:picLocks noChangeAspect="1"/>
          </p:cNvPicPr>
          <p:nvPr/>
        </p:nvPicPr>
        <p:blipFill>
          <a:blip r:embed="rId2"/>
          <a:stretch>
            <a:fillRect/>
          </a:stretch>
        </p:blipFill>
        <p:spPr>
          <a:xfrm>
            <a:off x="1187197" y="1501676"/>
            <a:ext cx="9817605" cy="3854648"/>
          </a:xfrm>
          <a:prstGeom prst="rect">
            <a:avLst/>
          </a:prstGeom>
        </p:spPr>
      </p:pic>
      <p:sp>
        <p:nvSpPr>
          <p:cNvPr id="12" name="Oval 11">
            <a:extLst>
              <a:ext uri="{FF2B5EF4-FFF2-40B4-BE49-F238E27FC236}">
                <a16:creationId xmlns:a16="http://schemas.microsoft.com/office/drawing/2014/main" id="{25C4754C-400F-D36B-FDDD-31E301BC90D7}"/>
              </a:ext>
            </a:extLst>
          </p:cNvPr>
          <p:cNvSpPr/>
          <p:nvPr/>
        </p:nvSpPr>
        <p:spPr>
          <a:xfrm>
            <a:off x="2833056" y="4290476"/>
            <a:ext cx="586332" cy="600294"/>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3A0DDD-3418-7E4A-5641-F695E1722A43}"/>
              </a:ext>
            </a:extLst>
          </p:cNvPr>
          <p:cNvSpPr/>
          <p:nvPr/>
        </p:nvSpPr>
        <p:spPr>
          <a:xfrm>
            <a:off x="4850044" y="1648671"/>
            <a:ext cx="586332" cy="600294"/>
          </a:xfrm>
          <a:prstGeom prst="ellipse">
            <a:avLst/>
          </a:prstGeom>
          <a:noFill/>
          <a:ln w="38100">
            <a:solidFill>
              <a:schemeClr val="accent2"/>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3495C3-997C-E8FD-A590-50C8C7B71806}"/>
              </a:ext>
            </a:extLst>
          </p:cNvPr>
          <p:cNvSpPr txBox="1"/>
          <p:nvPr/>
        </p:nvSpPr>
        <p:spPr>
          <a:xfrm>
            <a:off x="2692213" y="3244334"/>
            <a:ext cx="868017"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b="1" dirty="0">
                <a:solidFill>
                  <a:schemeClr val="bg1"/>
                </a:solidFill>
              </a:rPr>
              <a:t>lower</a:t>
            </a:r>
          </a:p>
        </p:txBody>
      </p:sp>
      <p:sp>
        <p:nvSpPr>
          <p:cNvPr id="16" name="TextBox 15">
            <a:extLst>
              <a:ext uri="{FF2B5EF4-FFF2-40B4-BE49-F238E27FC236}">
                <a16:creationId xmlns:a16="http://schemas.microsoft.com/office/drawing/2014/main" id="{53F213CC-ECBB-78C7-E6E2-11E92DB56E8E}"/>
              </a:ext>
            </a:extLst>
          </p:cNvPr>
          <p:cNvSpPr txBox="1"/>
          <p:nvPr/>
        </p:nvSpPr>
        <p:spPr>
          <a:xfrm>
            <a:off x="4709201" y="1175590"/>
            <a:ext cx="868017"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b="1" dirty="0">
                <a:solidFill>
                  <a:schemeClr val="bg1"/>
                </a:solidFill>
              </a:rPr>
              <a:t>higher</a:t>
            </a:r>
          </a:p>
        </p:txBody>
      </p:sp>
    </p:spTree>
    <p:extLst>
      <p:ext uri="{BB962C8B-B14F-4D97-AF65-F5344CB8AC3E}">
        <p14:creationId xmlns:p14="http://schemas.microsoft.com/office/powerpoint/2010/main" val="2632026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Day of week</a:t>
            </a:r>
          </a:p>
        </p:txBody>
      </p:sp>
      <p:pic>
        <p:nvPicPr>
          <p:cNvPr id="3" name="Picture 2">
            <a:extLst>
              <a:ext uri="{FF2B5EF4-FFF2-40B4-BE49-F238E27FC236}">
                <a16:creationId xmlns:a16="http://schemas.microsoft.com/office/drawing/2014/main" id="{0E47762E-84F0-87D3-65F8-06081914F28D}"/>
              </a:ext>
            </a:extLst>
          </p:cNvPr>
          <p:cNvPicPr>
            <a:picLocks noChangeAspect="1"/>
          </p:cNvPicPr>
          <p:nvPr/>
        </p:nvPicPr>
        <p:blipFill>
          <a:blip r:embed="rId2"/>
          <a:stretch>
            <a:fillRect/>
          </a:stretch>
        </p:blipFill>
        <p:spPr>
          <a:xfrm>
            <a:off x="1112813" y="1731364"/>
            <a:ext cx="9912859" cy="3911801"/>
          </a:xfrm>
          <a:prstGeom prst="rect">
            <a:avLst/>
          </a:prstGeom>
        </p:spPr>
      </p:pic>
      <p:sp>
        <p:nvSpPr>
          <p:cNvPr id="4" name="Oval 3">
            <a:extLst>
              <a:ext uri="{FF2B5EF4-FFF2-40B4-BE49-F238E27FC236}">
                <a16:creationId xmlns:a16="http://schemas.microsoft.com/office/drawing/2014/main" id="{0EE381B1-E2E0-49A7-FA06-8FE0ABA0496F}"/>
              </a:ext>
            </a:extLst>
          </p:cNvPr>
          <p:cNvSpPr/>
          <p:nvPr/>
        </p:nvSpPr>
        <p:spPr>
          <a:xfrm>
            <a:off x="4172892" y="2448869"/>
            <a:ext cx="586332" cy="600294"/>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54D22C1-A672-152A-A9CD-7F1720B3D707}"/>
              </a:ext>
            </a:extLst>
          </p:cNvPr>
          <p:cNvSpPr/>
          <p:nvPr/>
        </p:nvSpPr>
        <p:spPr>
          <a:xfrm>
            <a:off x="2386050" y="1788274"/>
            <a:ext cx="586332" cy="600294"/>
          </a:xfrm>
          <a:prstGeom prst="ellipse">
            <a:avLst/>
          </a:prstGeom>
          <a:noFill/>
          <a:ln w="38100">
            <a:solidFill>
              <a:schemeClr val="accent2"/>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EBDF9B-8E1C-5975-27AC-67B43A66BE69}"/>
              </a:ext>
            </a:extLst>
          </p:cNvPr>
          <p:cNvSpPr txBox="1"/>
          <p:nvPr/>
        </p:nvSpPr>
        <p:spPr>
          <a:xfrm>
            <a:off x="4032049" y="1180463"/>
            <a:ext cx="868017"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b="1" dirty="0">
                <a:solidFill>
                  <a:schemeClr val="bg1"/>
                </a:solidFill>
              </a:rPr>
              <a:t>lower</a:t>
            </a:r>
          </a:p>
        </p:txBody>
      </p:sp>
      <p:sp>
        <p:nvSpPr>
          <p:cNvPr id="8" name="TextBox 7">
            <a:extLst>
              <a:ext uri="{FF2B5EF4-FFF2-40B4-BE49-F238E27FC236}">
                <a16:creationId xmlns:a16="http://schemas.microsoft.com/office/drawing/2014/main" id="{7D1FC85C-A9E5-4976-F768-F6FE4474B168}"/>
              </a:ext>
            </a:extLst>
          </p:cNvPr>
          <p:cNvSpPr txBox="1"/>
          <p:nvPr/>
        </p:nvSpPr>
        <p:spPr>
          <a:xfrm>
            <a:off x="2314046" y="1180463"/>
            <a:ext cx="868017"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b="1" dirty="0">
                <a:solidFill>
                  <a:schemeClr val="bg1"/>
                </a:solidFill>
              </a:rPr>
              <a:t>higher</a:t>
            </a:r>
          </a:p>
        </p:txBody>
      </p:sp>
      <p:sp>
        <p:nvSpPr>
          <p:cNvPr id="9" name="Speech Bubble: Rectangle with Corners Rounded 8">
            <a:extLst>
              <a:ext uri="{FF2B5EF4-FFF2-40B4-BE49-F238E27FC236}">
                <a16:creationId xmlns:a16="http://schemas.microsoft.com/office/drawing/2014/main" id="{D93DB1AD-054D-9D23-4382-A07E1E83B4DD}"/>
              </a:ext>
            </a:extLst>
          </p:cNvPr>
          <p:cNvSpPr/>
          <p:nvPr/>
        </p:nvSpPr>
        <p:spPr>
          <a:xfrm>
            <a:off x="5188226" y="457200"/>
            <a:ext cx="2103710" cy="905263"/>
          </a:xfrm>
          <a:prstGeom prst="wedgeRoundRectCallout">
            <a:avLst>
              <a:gd name="adj1" fmla="val -58000"/>
              <a:gd name="adj2" fmla="val 38346"/>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Thanks God It’s Friday</a:t>
            </a:r>
          </a:p>
        </p:txBody>
      </p:sp>
    </p:spTree>
    <p:extLst>
      <p:ext uri="{BB962C8B-B14F-4D97-AF65-F5344CB8AC3E}">
        <p14:creationId xmlns:p14="http://schemas.microsoft.com/office/powerpoint/2010/main" val="148152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Day of</a:t>
            </a:r>
            <a:r>
              <a:rPr lang="th-TH" sz="3200" b="1" dirty="0"/>
              <a:t> </a:t>
            </a:r>
            <a:r>
              <a:rPr lang="en-US" sz="3200" b="1" dirty="0"/>
              <a:t>month</a:t>
            </a:r>
          </a:p>
        </p:txBody>
      </p:sp>
      <p:pic>
        <p:nvPicPr>
          <p:cNvPr id="4" name="Picture 3">
            <a:extLst>
              <a:ext uri="{FF2B5EF4-FFF2-40B4-BE49-F238E27FC236}">
                <a16:creationId xmlns:a16="http://schemas.microsoft.com/office/drawing/2014/main" id="{D7E38321-C7BF-E5FF-C0AD-35772AB74E26}"/>
              </a:ext>
            </a:extLst>
          </p:cNvPr>
          <p:cNvPicPr>
            <a:picLocks noChangeAspect="1"/>
          </p:cNvPicPr>
          <p:nvPr/>
        </p:nvPicPr>
        <p:blipFill>
          <a:blip r:embed="rId2"/>
          <a:stretch>
            <a:fillRect/>
          </a:stretch>
        </p:blipFill>
        <p:spPr>
          <a:xfrm>
            <a:off x="949060" y="1133357"/>
            <a:ext cx="10293879" cy="4591286"/>
          </a:xfrm>
          <a:prstGeom prst="rect">
            <a:avLst/>
          </a:prstGeom>
        </p:spPr>
      </p:pic>
      <p:sp>
        <p:nvSpPr>
          <p:cNvPr id="5" name="Oval 4">
            <a:extLst>
              <a:ext uri="{FF2B5EF4-FFF2-40B4-BE49-F238E27FC236}">
                <a16:creationId xmlns:a16="http://schemas.microsoft.com/office/drawing/2014/main" id="{93FDDD33-E591-59E9-591C-7AA5C4ACBF0C}"/>
              </a:ext>
            </a:extLst>
          </p:cNvPr>
          <p:cNvSpPr/>
          <p:nvPr/>
        </p:nvSpPr>
        <p:spPr>
          <a:xfrm>
            <a:off x="2542875" y="2663687"/>
            <a:ext cx="299716" cy="344556"/>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156A06-CD73-90D7-2660-0E56B8690915}"/>
              </a:ext>
            </a:extLst>
          </p:cNvPr>
          <p:cNvSpPr txBox="1"/>
          <p:nvPr/>
        </p:nvSpPr>
        <p:spPr>
          <a:xfrm>
            <a:off x="3519694" y="692442"/>
            <a:ext cx="117665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b="1" dirty="0">
                <a:solidFill>
                  <a:schemeClr val="bg1"/>
                </a:solidFill>
              </a:rPr>
              <a:t>lower</a:t>
            </a:r>
          </a:p>
        </p:txBody>
      </p:sp>
      <p:sp>
        <p:nvSpPr>
          <p:cNvPr id="8" name="Oval 7">
            <a:extLst>
              <a:ext uri="{FF2B5EF4-FFF2-40B4-BE49-F238E27FC236}">
                <a16:creationId xmlns:a16="http://schemas.microsoft.com/office/drawing/2014/main" id="{5C46E5E6-DAA3-D496-A7CD-FAB30373051C}"/>
              </a:ext>
            </a:extLst>
          </p:cNvPr>
          <p:cNvSpPr/>
          <p:nvPr/>
        </p:nvSpPr>
        <p:spPr>
          <a:xfrm>
            <a:off x="3059710" y="3207026"/>
            <a:ext cx="299716" cy="344556"/>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C8BD6F-F173-CBF4-B06F-F9C820E1F36C}"/>
              </a:ext>
            </a:extLst>
          </p:cNvPr>
          <p:cNvSpPr/>
          <p:nvPr/>
        </p:nvSpPr>
        <p:spPr>
          <a:xfrm>
            <a:off x="4696353" y="3325237"/>
            <a:ext cx="299716" cy="344556"/>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849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Year</a:t>
            </a:r>
          </a:p>
        </p:txBody>
      </p:sp>
      <p:pic>
        <p:nvPicPr>
          <p:cNvPr id="4" name="Picture 3">
            <a:extLst>
              <a:ext uri="{FF2B5EF4-FFF2-40B4-BE49-F238E27FC236}">
                <a16:creationId xmlns:a16="http://schemas.microsoft.com/office/drawing/2014/main" id="{C95131B0-9123-22B8-963F-F66CC6274095}"/>
              </a:ext>
            </a:extLst>
          </p:cNvPr>
          <p:cNvPicPr>
            <a:picLocks noChangeAspect="1"/>
          </p:cNvPicPr>
          <p:nvPr/>
        </p:nvPicPr>
        <p:blipFill>
          <a:blip r:embed="rId2"/>
          <a:stretch>
            <a:fillRect/>
          </a:stretch>
        </p:blipFill>
        <p:spPr>
          <a:xfrm>
            <a:off x="1114169" y="1473099"/>
            <a:ext cx="9963662" cy="3911801"/>
          </a:xfrm>
          <a:prstGeom prst="rect">
            <a:avLst/>
          </a:prstGeom>
        </p:spPr>
      </p:pic>
      <p:sp>
        <p:nvSpPr>
          <p:cNvPr id="5" name="Oval 4">
            <a:extLst>
              <a:ext uri="{FF2B5EF4-FFF2-40B4-BE49-F238E27FC236}">
                <a16:creationId xmlns:a16="http://schemas.microsoft.com/office/drawing/2014/main" id="{97387B7D-3B0D-9958-8A30-2EB620F3340B}"/>
              </a:ext>
            </a:extLst>
          </p:cNvPr>
          <p:cNvSpPr/>
          <p:nvPr/>
        </p:nvSpPr>
        <p:spPr>
          <a:xfrm>
            <a:off x="2291578" y="2821246"/>
            <a:ext cx="586332" cy="600294"/>
          </a:xfrm>
          <a:prstGeom prst="ellipse">
            <a:avLst/>
          </a:prstGeom>
          <a:noFill/>
          <a:ln w="38100">
            <a:solidFill>
              <a:schemeClr val="accent5"/>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B9EF4AB-520D-F5CF-E3D6-AA690DDD577E}"/>
              </a:ext>
            </a:extLst>
          </p:cNvPr>
          <p:cNvSpPr/>
          <p:nvPr/>
        </p:nvSpPr>
        <p:spPr>
          <a:xfrm>
            <a:off x="5368701" y="3082428"/>
            <a:ext cx="586332" cy="600294"/>
          </a:xfrm>
          <a:prstGeom prst="ellipse">
            <a:avLst/>
          </a:prstGeom>
          <a:noFill/>
          <a:ln w="38100">
            <a:solidFill>
              <a:schemeClr val="accent2"/>
            </a:solidFill>
            <a:prstDash val="lgDash"/>
            <a:extLst>
              <a:ext uri="{C807C97D-BFC1-408E-A445-0C87EB9F89A2}">
                <ask:lineSketchStyleProps xmlns:ask="http://schemas.microsoft.com/office/drawing/2018/sketchyshapes" sd="2222262271">
                  <a:custGeom>
                    <a:avLst/>
                    <a:gdLst>
                      <a:gd name="connsiteX0" fmla="*/ 0 w 577278"/>
                      <a:gd name="connsiteY0" fmla="*/ 848468 h 1696935"/>
                      <a:gd name="connsiteX1" fmla="*/ 288639 w 577278"/>
                      <a:gd name="connsiteY1" fmla="*/ 0 h 1696935"/>
                      <a:gd name="connsiteX2" fmla="*/ 577278 w 577278"/>
                      <a:gd name="connsiteY2" fmla="*/ 848468 h 1696935"/>
                      <a:gd name="connsiteX3" fmla="*/ 288639 w 577278"/>
                      <a:gd name="connsiteY3" fmla="*/ 1696936 h 1696935"/>
                      <a:gd name="connsiteX4" fmla="*/ 0 w 577278"/>
                      <a:gd name="connsiteY4" fmla="*/ 848468 h 1696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78" h="1696935" extrusionOk="0">
                        <a:moveTo>
                          <a:pt x="0" y="848468"/>
                        </a:moveTo>
                        <a:cubicBezTo>
                          <a:pt x="18791" y="405326"/>
                          <a:pt x="136004" y="-34998"/>
                          <a:pt x="288639" y="0"/>
                        </a:cubicBezTo>
                        <a:cubicBezTo>
                          <a:pt x="435083" y="-51652"/>
                          <a:pt x="517134" y="348120"/>
                          <a:pt x="577278" y="848468"/>
                        </a:cubicBezTo>
                        <a:cubicBezTo>
                          <a:pt x="595434" y="1351210"/>
                          <a:pt x="413705" y="1679705"/>
                          <a:pt x="288639" y="1696936"/>
                        </a:cubicBezTo>
                        <a:cubicBezTo>
                          <a:pt x="57366" y="1710509"/>
                          <a:pt x="-20301" y="1390506"/>
                          <a:pt x="0" y="84846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AF2EE6-CF45-220A-C5E8-68EB83417F3B}"/>
              </a:ext>
            </a:extLst>
          </p:cNvPr>
          <p:cNvSpPr txBox="1"/>
          <p:nvPr/>
        </p:nvSpPr>
        <p:spPr>
          <a:xfrm>
            <a:off x="2150735" y="2350559"/>
            <a:ext cx="868017"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b="1" dirty="0">
                <a:solidFill>
                  <a:schemeClr val="bg1"/>
                </a:solidFill>
              </a:rPr>
              <a:t>lower</a:t>
            </a:r>
          </a:p>
        </p:txBody>
      </p:sp>
      <p:sp>
        <p:nvSpPr>
          <p:cNvPr id="9" name="TextBox 8">
            <a:extLst>
              <a:ext uri="{FF2B5EF4-FFF2-40B4-BE49-F238E27FC236}">
                <a16:creationId xmlns:a16="http://schemas.microsoft.com/office/drawing/2014/main" id="{41988DB7-BFB0-1CB4-FCFB-3525DBA8A481}"/>
              </a:ext>
            </a:extLst>
          </p:cNvPr>
          <p:cNvSpPr txBox="1"/>
          <p:nvPr/>
        </p:nvSpPr>
        <p:spPr>
          <a:xfrm>
            <a:off x="5227983" y="2636580"/>
            <a:ext cx="868017"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b="1" dirty="0">
                <a:solidFill>
                  <a:schemeClr val="bg1"/>
                </a:solidFill>
              </a:rPr>
              <a:t>higher</a:t>
            </a:r>
          </a:p>
        </p:txBody>
      </p:sp>
    </p:spTree>
    <p:extLst>
      <p:ext uri="{BB962C8B-B14F-4D97-AF65-F5344CB8AC3E}">
        <p14:creationId xmlns:p14="http://schemas.microsoft.com/office/powerpoint/2010/main" val="803638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4" name="Rectangle 3">
            <a:extLst>
              <a:ext uri="{FF2B5EF4-FFF2-40B4-BE49-F238E27FC236}">
                <a16:creationId xmlns:a16="http://schemas.microsoft.com/office/drawing/2014/main" id="{57BF0984-7130-5E5A-01C3-FDB6AC62BD4E}"/>
              </a:ext>
            </a:extLst>
          </p:cNvPr>
          <p:cNvSpPr/>
          <p:nvPr/>
        </p:nvSpPr>
        <p:spPr>
          <a:xfrm>
            <a:off x="182862" y="2686878"/>
            <a:ext cx="8112999" cy="1484243"/>
          </a:xfrm>
          <a:prstGeom prst="rect">
            <a:avLst/>
          </a:prstGeom>
        </p:spPr>
        <p:txBody>
          <a:bodyPr vert="horz" lIns="91440" tIns="45720" rIns="91440" bIns="45720" rtlCol="0" anchor="ctr">
            <a:normAutofit/>
          </a:bodyPr>
          <a:lstStyle/>
          <a:p>
            <a:pPr>
              <a:lnSpc>
                <a:spcPct val="90000"/>
              </a:lnSpc>
              <a:spcBef>
                <a:spcPct val="0"/>
              </a:spcBef>
            </a:pPr>
            <a:r>
              <a:rPr lang="en-US" sz="3200" b="1" dirty="0">
                <a:latin typeface="+mj-lt"/>
                <a:ea typeface="+mj-ea"/>
                <a:cs typeface="+mj-cs"/>
              </a:rPr>
              <a:t>YouTube </a:t>
            </a:r>
            <a:r>
              <a:rPr lang="en-US" sz="3200" b="1" dirty="0" err="1">
                <a:latin typeface="+mj-lt"/>
                <a:ea typeface="+mj-ea"/>
                <a:cs typeface="+mj-cs"/>
              </a:rPr>
              <a:t>Alljit</a:t>
            </a:r>
            <a:r>
              <a:rPr lang="en-US" sz="3200" b="1" dirty="0">
                <a:latin typeface="+mj-lt"/>
                <a:ea typeface="+mj-ea"/>
                <a:cs typeface="+mj-cs"/>
              </a:rPr>
              <a:t> Comment </a:t>
            </a:r>
            <a:r>
              <a:rPr lang="en-US" sz="3200" b="1" dirty="0">
                <a:solidFill>
                  <a:schemeClr val="tx1"/>
                </a:solidFill>
                <a:latin typeface="+mj-lt"/>
                <a:ea typeface="+mj-ea"/>
                <a:cs typeface="+mj-cs"/>
              </a:rPr>
              <a:t>Data </a:t>
            </a:r>
          </a:p>
          <a:p>
            <a:pPr>
              <a:lnSpc>
                <a:spcPct val="90000"/>
              </a:lnSpc>
              <a:spcBef>
                <a:spcPct val="0"/>
              </a:spcBef>
            </a:pPr>
            <a:r>
              <a:rPr lang="en-US" sz="3200" dirty="0">
                <a:solidFill>
                  <a:schemeClr val="tx1"/>
                </a:solidFill>
                <a:latin typeface="+mj-lt"/>
                <a:ea typeface="+mj-ea"/>
                <a:cs typeface="+mj-cs"/>
              </a:rPr>
              <a:t>Data Distribution</a:t>
            </a:r>
          </a:p>
        </p:txBody>
      </p:sp>
    </p:spTree>
    <p:extLst>
      <p:ext uri="{BB962C8B-B14F-4D97-AF65-F5344CB8AC3E}">
        <p14:creationId xmlns:p14="http://schemas.microsoft.com/office/powerpoint/2010/main" val="3398522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Do we have balanced data for YouTube comment data?</a:t>
            </a:r>
          </a:p>
        </p:txBody>
      </p:sp>
      <p:pic>
        <p:nvPicPr>
          <p:cNvPr id="5" name="Picture 4">
            <a:extLst>
              <a:ext uri="{FF2B5EF4-FFF2-40B4-BE49-F238E27FC236}">
                <a16:creationId xmlns:a16="http://schemas.microsoft.com/office/drawing/2014/main" id="{8571A5A5-E756-67F3-A241-E437969144C4}"/>
              </a:ext>
            </a:extLst>
          </p:cNvPr>
          <p:cNvPicPr>
            <a:picLocks noChangeAspect="1"/>
          </p:cNvPicPr>
          <p:nvPr/>
        </p:nvPicPr>
        <p:blipFill>
          <a:blip r:embed="rId2"/>
          <a:stretch>
            <a:fillRect/>
          </a:stretch>
        </p:blipFill>
        <p:spPr>
          <a:xfrm>
            <a:off x="214242" y="1907112"/>
            <a:ext cx="5855001" cy="3759393"/>
          </a:xfrm>
          <a:prstGeom prst="rect">
            <a:avLst/>
          </a:prstGeom>
        </p:spPr>
      </p:pic>
      <p:pic>
        <p:nvPicPr>
          <p:cNvPr id="11" name="Picture 10">
            <a:extLst>
              <a:ext uri="{FF2B5EF4-FFF2-40B4-BE49-F238E27FC236}">
                <a16:creationId xmlns:a16="http://schemas.microsoft.com/office/drawing/2014/main" id="{5E543EB9-8DF6-374B-C6D3-DAB580B3EEF0}"/>
              </a:ext>
            </a:extLst>
          </p:cNvPr>
          <p:cNvPicPr>
            <a:picLocks noChangeAspect="1"/>
          </p:cNvPicPr>
          <p:nvPr/>
        </p:nvPicPr>
        <p:blipFill>
          <a:blip r:embed="rId3"/>
          <a:stretch>
            <a:fillRect/>
          </a:stretch>
        </p:blipFill>
        <p:spPr>
          <a:xfrm>
            <a:off x="6122759" y="1881710"/>
            <a:ext cx="5924854" cy="3810196"/>
          </a:xfrm>
          <a:prstGeom prst="rect">
            <a:avLst/>
          </a:prstGeom>
        </p:spPr>
      </p:pic>
      <p:sp>
        <p:nvSpPr>
          <p:cNvPr id="12" name="TextBox 11">
            <a:extLst>
              <a:ext uri="{FF2B5EF4-FFF2-40B4-BE49-F238E27FC236}">
                <a16:creationId xmlns:a16="http://schemas.microsoft.com/office/drawing/2014/main" id="{15E86BBC-13E0-7206-22AD-65EDB2F1C283}"/>
              </a:ext>
            </a:extLst>
          </p:cNvPr>
          <p:cNvSpPr txBox="1"/>
          <p:nvPr/>
        </p:nvSpPr>
        <p:spPr>
          <a:xfrm>
            <a:off x="2266121" y="5679421"/>
            <a:ext cx="2087217" cy="369332"/>
          </a:xfrm>
          <a:prstGeom prst="rect">
            <a:avLst/>
          </a:prstGeom>
          <a:noFill/>
        </p:spPr>
        <p:txBody>
          <a:bodyPr wrap="square" rtlCol="0">
            <a:spAutoFit/>
          </a:bodyPr>
          <a:lstStyle/>
          <a:p>
            <a:pPr algn="ctr"/>
            <a:r>
              <a:rPr lang="en-US" dirty="0"/>
              <a:t>imbalanced</a:t>
            </a:r>
          </a:p>
        </p:txBody>
      </p:sp>
      <p:sp>
        <p:nvSpPr>
          <p:cNvPr id="13" name="TextBox 12">
            <a:extLst>
              <a:ext uri="{FF2B5EF4-FFF2-40B4-BE49-F238E27FC236}">
                <a16:creationId xmlns:a16="http://schemas.microsoft.com/office/drawing/2014/main" id="{784DB59C-4B83-00DA-553E-DAAC457A34BE}"/>
              </a:ext>
            </a:extLst>
          </p:cNvPr>
          <p:cNvSpPr txBox="1"/>
          <p:nvPr/>
        </p:nvSpPr>
        <p:spPr>
          <a:xfrm>
            <a:off x="8216347" y="5679421"/>
            <a:ext cx="2087217" cy="369332"/>
          </a:xfrm>
          <a:prstGeom prst="rect">
            <a:avLst/>
          </a:prstGeom>
          <a:noFill/>
        </p:spPr>
        <p:txBody>
          <a:bodyPr wrap="square" rtlCol="0">
            <a:spAutoFit/>
          </a:bodyPr>
          <a:lstStyle/>
          <a:p>
            <a:pPr algn="ctr"/>
            <a:r>
              <a:rPr lang="en-US" dirty="0"/>
              <a:t>balanced</a:t>
            </a:r>
          </a:p>
        </p:txBody>
      </p:sp>
      <p:sp>
        <p:nvSpPr>
          <p:cNvPr id="3" name="Rectangle 2">
            <a:extLst>
              <a:ext uri="{FF2B5EF4-FFF2-40B4-BE49-F238E27FC236}">
                <a16:creationId xmlns:a16="http://schemas.microsoft.com/office/drawing/2014/main" id="{0B43B0EC-ED27-845C-E44A-38349221376F}"/>
              </a:ext>
            </a:extLst>
          </p:cNvPr>
          <p:cNvSpPr/>
          <p:nvPr/>
        </p:nvSpPr>
        <p:spPr>
          <a:xfrm>
            <a:off x="694982" y="1411510"/>
            <a:ext cx="5374260" cy="7154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YouTube Comment Data Distribution</a:t>
            </a:r>
          </a:p>
          <a:p>
            <a:pPr algn="ctr"/>
            <a:r>
              <a:rPr lang="en-US" dirty="0"/>
              <a:t>Suicide vs Non-Suicide</a:t>
            </a:r>
          </a:p>
        </p:txBody>
      </p:sp>
      <p:sp>
        <p:nvSpPr>
          <p:cNvPr id="4" name="Rectangle 3">
            <a:extLst>
              <a:ext uri="{FF2B5EF4-FFF2-40B4-BE49-F238E27FC236}">
                <a16:creationId xmlns:a16="http://schemas.microsoft.com/office/drawing/2014/main" id="{C83BA5DB-D696-06F8-0B67-EDD100762213}"/>
              </a:ext>
            </a:extLst>
          </p:cNvPr>
          <p:cNvSpPr/>
          <p:nvPr/>
        </p:nvSpPr>
        <p:spPr>
          <a:xfrm>
            <a:off x="6615281" y="1404884"/>
            <a:ext cx="5374260" cy="7154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YouTube Comment Data Distribution</a:t>
            </a:r>
          </a:p>
          <a:p>
            <a:pPr algn="ctr"/>
            <a:r>
              <a:rPr lang="en-US" dirty="0"/>
              <a:t>Active Suicidal vs Passive Suicidal</a:t>
            </a:r>
          </a:p>
        </p:txBody>
      </p:sp>
    </p:spTree>
    <p:extLst>
      <p:ext uri="{BB962C8B-B14F-4D97-AF65-F5344CB8AC3E}">
        <p14:creationId xmlns:p14="http://schemas.microsoft.com/office/powerpoint/2010/main" val="481465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A4F01C-30D9-A209-811D-37A2C7665827}"/>
              </a:ext>
            </a:extLst>
          </p:cNvPr>
          <p:cNvPicPr>
            <a:picLocks noChangeAspect="1"/>
          </p:cNvPicPr>
          <p:nvPr/>
        </p:nvPicPr>
        <p:blipFill>
          <a:blip r:embed="rId2"/>
          <a:stretch>
            <a:fillRect/>
          </a:stretch>
        </p:blipFill>
        <p:spPr>
          <a:xfrm>
            <a:off x="561690" y="1471464"/>
            <a:ext cx="9271423" cy="4856460"/>
          </a:xfrm>
          <a:prstGeom prst="rect">
            <a:avLst/>
          </a:prstGeom>
        </p:spPr>
      </p:pic>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2101258"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items in YouTube Comment can be correlated with suicide ideation?</a:t>
            </a:r>
          </a:p>
        </p:txBody>
      </p:sp>
      <p:sp>
        <p:nvSpPr>
          <p:cNvPr id="8" name="Speech Bubble: Rectangle with Corners Rounded 7">
            <a:extLst>
              <a:ext uri="{FF2B5EF4-FFF2-40B4-BE49-F238E27FC236}">
                <a16:creationId xmlns:a16="http://schemas.microsoft.com/office/drawing/2014/main" id="{36DC145B-8F73-B164-556A-22A5A3641B35}"/>
              </a:ext>
            </a:extLst>
          </p:cNvPr>
          <p:cNvSpPr/>
          <p:nvPr/>
        </p:nvSpPr>
        <p:spPr>
          <a:xfrm>
            <a:off x="4761942" y="3762334"/>
            <a:ext cx="1802296" cy="1531909"/>
          </a:xfrm>
          <a:prstGeom prst="wedgeRoundRectCallout">
            <a:avLst>
              <a:gd name="adj1" fmla="val -123039"/>
              <a:gd name="adj2" fmla="val 55430"/>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Time</a:t>
            </a:r>
          </a:p>
          <a:p>
            <a:pPr marL="285750" indent="-285750">
              <a:buFont typeface="Arial" panose="020B0604020202020204" pitchFamily="34" charset="0"/>
              <a:buChar char="•"/>
            </a:pPr>
            <a:r>
              <a:rPr lang="en-US" sz="1400" dirty="0"/>
              <a:t>Time of day</a:t>
            </a:r>
          </a:p>
          <a:p>
            <a:pPr marL="285750" indent="-285750">
              <a:buFont typeface="Arial" panose="020B0604020202020204" pitchFamily="34" charset="0"/>
              <a:buChar char="•"/>
            </a:pPr>
            <a:r>
              <a:rPr lang="en-US" sz="1400" dirty="0"/>
              <a:t>Day of week </a:t>
            </a:r>
          </a:p>
          <a:p>
            <a:pPr marL="285750" indent="-285750">
              <a:buFont typeface="Arial" panose="020B0604020202020204" pitchFamily="34" charset="0"/>
              <a:buChar char="•"/>
            </a:pPr>
            <a:r>
              <a:rPr lang="en-US" sz="1400" dirty="0"/>
              <a:t>Day of month</a:t>
            </a:r>
          </a:p>
          <a:p>
            <a:pPr marL="285750" indent="-285750">
              <a:buFont typeface="Arial" panose="020B0604020202020204" pitchFamily="34" charset="0"/>
              <a:buChar char="•"/>
            </a:pPr>
            <a:r>
              <a:rPr lang="en-US" sz="1400" dirty="0"/>
              <a:t>Month of year</a:t>
            </a:r>
          </a:p>
          <a:p>
            <a:pPr marL="285750" indent="-285750">
              <a:buFont typeface="Arial" panose="020B0604020202020204" pitchFamily="34" charset="0"/>
              <a:buChar char="•"/>
            </a:pPr>
            <a:r>
              <a:rPr lang="en-US" sz="1400" dirty="0"/>
              <a:t>Year</a:t>
            </a:r>
          </a:p>
        </p:txBody>
      </p:sp>
      <p:sp>
        <p:nvSpPr>
          <p:cNvPr id="9" name="Speech Bubble: Rectangle with Corners Rounded 8">
            <a:extLst>
              <a:ext uri="{FF2B5EF4-FFF2-40B4-BE49-F238E27FC236}">
                <a16:creationId xmlns:a16="http://schemas.microsoft.com/office/drawing/2014/main" id="{A9DDDB29-F90A-7EEF-BBAE-525C824B0890}"/>
              </a:ext>
            </a:extLst>
          </p:cNvPr>
          <p:cNvSpPr/>
          <p:nvPr/>
        </p:nvSpPr>
        <p:spPr>
          <a:xfrm>
            <a:off x="9660834" y="5055245"/>
            <a:ext cx="2531166" cy="987597"/>
          </a:xfrm>
          <a:prstGeom prst="wedgeRoundRectCallout">
            <a:avLst>
              <a:gd name="adj1" fmla="val -55368"/>
              <a:gd name="adj2" fmla="val -6358"/>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dirty="0"/>
              <a:t>Text</a:t>
            </a:r>
          </a:p>
          <a:p>
            <a:pPr marL="285750" indent="-285750">
              <a:buFont typeface="Arial" panose="020B0604020202020204" pitchFamily="34" charset="0"/>
              <a:buChar char="•"/>
            </a:pPr>
            <a:r>
              <a:rPr lang="en-US" sz="1400" dirty="0"/>
              <a:t>Tokenized Text</a:t>
            </a:r>
            <a:endParaRPr lang="th-TH" sz="1400" dirty="0"/>
          </a:p>
          <a:p>
            <a:pPr marL="285750" indent="-285750">
              <a:buFont typeface="Arial" panose="020B0604020202020204" pitchFamily="34" charset="0"/>
              <a:buChar char="•"/>
            </a:pPr>
            <a:r>
              <a:rPr lang="en-US" sz="1400" dirty="0"/>
              <a:t>Length numeric</a:t>
            </a:r>
          </a:p>
          <a:p>
            <a:pPr marL="285750" indent="-285750">
              <a:buFont typeface="Arial" panose="020B0604020202020204" pitchFamily="34" charset="0"/>
              <a:buChar char="•"/>
            </a:pPr>
            <a:r>
              <a:rPr lang="en-US" sz="1400" dirty="0"/>
              <a:t>Emoji category</a:t>
            </a:r>
          </a:p>
        </p:txBody>
      </p:sp>
    </p:spTree>
    <p:extLst>
      <p:ext uri="{BB962C8B-B14F-4D97-AF65-F5344CB8AC3E}">
        <p14:creationId xmlns:p14="http://schemas.microsoft.com/office/powerpoint/2010/main" val="4063831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4" name="Rectangle 3">
            <a:extLst>
              <a:ext uri="{FF2B5EF4-FFF2-40B4-BE49-F238E27FC236}">
                <a16:creationId xmlns:a16="http://schemas.microsoft.com/office/drawing/2014/main" id="{0F673DB9-1169-9F7F-D75F-A486E1CC3346}"/>
              </a:ext>
            </a:extLst>
          </p:cNvPr>
          <p:cNvSpPr/>
          <p:nvPr/>
        </p:nvSpPr>
        <p:spPr>
          <a:xfrm>
            <a:off x="182862" y="2686878"/>
            <a:ext cx="8987642" cy="1484243"/>
          </a:xfrm>
          <a:prstGeom prst="rect">
            <a:avLst/>
          </a:prstGeom>
        </p:spPr>
        <p:txBody>
          <a:bodyPr vert="horz" lIns="91440" tIns="45720" rIns="91440" bIns="45720" rtlCol="0" anchor="ctr">
            <a:normAutofit/>
          </a:bodyPr>
          <a:lstStyle/>
          <a:p>
            <a:pPr>
              <a:lnSpc>
                <a:spcPct val="90000"/>
              </a:lnSpc>
              <a:spcBef>
                <a:spcPct val="0"/>
              </a:spcBef>
            </a:pPr>
            <a:r>
              <a:rPr lang="en-US" sz="3200" dirty="0">
                <a:latin typeface="+mj-lt"/>
                <a:ea typeface="+mj-ea"/>
                <a:cs typeface="+mj-cs"/>
              </a:rPr>
              <a:t>Modeling &amp; Evaluating</a:t>
            </a:r>
            <a:endParaRPr lang="en-US" sz="3200" dirty="0">
              <a:solidFill>
                <a:schemeClr val="tx1"/>
              </a:solidFill>
              <a:latin typeface="+mj-lt"/>
              <a:ea typeface="+mj-ea"/>
              <a:cs typeface="+mj-cs"/>
            </a:endParaRPr>
          </a:p>
        </p:txBody>
      </p:sp>
    </p:spTree>
    <p:extLst>
      <p:ext uri="{BB962C8B-B14F-4D97-AF65-F5344CB8AC3E}">
        <p14:creationId xmlns:p14="http://schemas.microsoft.com/office/powerpoint/2010/main" val="75298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Context</a:t>
            </a:r>
          </a:p>
        </p:txBody>
      </p:sp>
      <p:sp>
        <p:nvSpPr>
          <p:cNvPr id="3" name="Content Placeholder 2">
            <a:extLst>
              <a:ext uri="{FF2B5EF4-FFF2-40B4-BE49-F238E27FC236}">
                <a16:creationId xmlns:a16="http://schemas.microsoft.com/office/drawing/2014/main" id="{BC6FEA2E-9E60-E642-7B8D-E5D75E94122F}"/>
              </a:ext>
            </a:extLst>
          </p:cNvPr>
          <p:cNvSpPr>
            <a:spLocks noGrp="1"/>
          </p:cNvSpPr>
          <p:nvPr>
            <p:ph idx="1"/>
          </p:nvPr>
        </p:nvSpPr>
        <p:spPr>
          <a:xfrm>
            <a:off x="6270574" y="1649330"/>
            <a:ext cx="5837311" cy="3146700"/>
          </a:xfrm>
        </p:spPr>
        <p:txBody>
          <a:bodyPr>
            <a:noAutofit/>
          </a:bodyPr>
          <a:lstStyle/>
          <a:p>
            <a:r>
              <a:rPr lang="en-US" sz="2000" b="1" dirty="0">
                <a:solidFill>
                  <a:schemeClr val="accent1"/>
                </a:solidFill>
                <a:effectLst/>
                <a:latin typeface="Consolas" panose="020B0609020204030204" pitchFamily="49" charset="0"/>
              </a:rPr>
              <a:t>A safe space to talk </a:t>
            </a:r>
            <a:r>
              <a:rPr lang="en-US" sz="2000" b="0" dirty="0">
                <a:solidFill>
                  <a:srgbClr val="3B3B3B"/>
                </a:solidFill>
                <a:effectLst/>
                <a:latin typeface="Consolas" panose="020B0609020204030204" pitchFamily="49" charset="0"/>
              </a:rPr>
              <a:t>about anything, including finances, work, family, love, and yourself.</a:t>
            </a:r>
          </a:p>
          <a:p>
            <a:r>
              <a:rPr lang="en-US" sz="2000" b="1" dirty="0">
                <a:solidFill>
                  <a:schemeClr val="accent1"/>
                </a:solidFill>
                <a:effectLst/>
                <a:latin typeface="Consolas" panose="020B0609020204030204" pitchFamily="49" charset="0"/>
              </a:rPr>
              <a:t>community of people </a:t>
            </a:r>
            <a:r>
              <a:rPr lang="en-US" sz="2000" b="0" dirty="0">
                <a:solidFill>
                  <a:srgbClr val="3B3B3B"/>
                </a:solidFill>
                <a:effectLst/>
                <a:latin typeface="Consolas" panose="020B0609020204030204" pitchFamily="49" charset="0"/>
              </a:rPr>
              <a:t>who understand and support each other.</a:t>
            </a:r>
          </a:p>
          <a:p>
            <a:r>
              <a:rPr lang="en-US" sz="2000" b="0" dirty="0">
                <a:solidFill>
                  <a:srgbClr val="3B3B3B"/>
                </a:solidFill>
                <a:effectLst/>
                <a:latin typeface="Consolas" panose="020B0609020204030204" pitchFamily="49" charset="0"/>
              </a:rPr>
              <a:t>The ability to </a:t>
            </a:r>
            <a:r>
              <a:rPr lang="en-US" sz="2000" b="1" dirty="0">
                <a:solidFill>
                  <a:schemeClr val="accent1"/>
                </a:solidFill>
                <a:effectLst/>
                <a:latin typeface="Consolas" panose="020B0609020204030204" pitchFamily="49" charset="0"/>
              </a:rPr>
              <a:t>chat with trained administrators </a:t>
            </a:r>
            <a:r>
              <a:rPr lang="en-US" sz="2000" b="0" dirty="0">
                <a:solidFill>
                  <a:srgbClr val="3B3B3B"/>
                </a:solidFill>
                <a:effectLst/>
                <a:latin typeface="Consolas" panose="020B0609020204030204" pitchFamily="49" charset="0"/>
              </a:rPr>
              <a:t>who can provide advice and support.</a:t>
            </a:r>
          </a:p>
          <a:p>
            <a:r>
              <a:rPr lang="en-US" sz="2000" b="1" dirty="0">
                <a:solidFill>
                  <a:schemeClr val="accent1"/>
                </a:solidFill>
                <a:effectLst/>
                <a:latin typeface="Consolas" panose="020B0609020204030204" pitchFamily="49" charset="0"/>
              </a:rPr>
              <a:t>A library of articles </a:t>
            </a:r>
            <a:r>
              <a:rPr lang="en-US" sz="2000" b="0" dirty="0">
                <a:solidFill>
                  <a:srgbClr val="3B3B3B"/>
                </a:solidFill>
                <a:effectLst/>
                <a:latin typeface="Consolas" panose="020B0609020204030204" pitchFamily="49" charset="0"/>
              </a:rPr>
              <a:t>and podcasts on mental health.</a:t>
            </a:r>
          </a:p>
          <a:p>
            <a:r>
              <a:rPr lang="en-US" sz="2000" b="0" dirty="0">
                <a:solidFill>
                  <a:srgbClr val="3B3B3B"/>
                </a:solidFill>
                <a:effectLst/>
                <a:latin typeface="Consolas" panose="020B0609020204030204" pitchFamily="49" charset="0"/>
              </a:rPr>
              <a:t>A preliminary </a:t>
            </a:r>
            <a:r>
              <a:rPr lang="en-US" sz="2000" b="1" dirty="0">
                <a:solidFill>
                  <a:schemeClr val="accent1"/>
                </a:solidFill>
                <a:effectLst/>
                <a:latin typeface="Consolas" panose="020B0609020204030204" pitchFamily="49" charset="0"/>
              </a:rPr>
              <a:t>self-assessment</a:t>
            </a:r>
            <a:r>
              <a:rPr lang="en-US" sz="2000" b="0" dirty="0">
                <a:solidFill>
                  <a:srgbClr val="3B3B3B"/>
                </a:solidFill>
                <a:effectLst/>
                <a:latin typeface="Consolas" panose="020B0609020204030204" pitchFamily="49" charset="0"/>
              </a:rPr>
              <a:t> form to help you understand your mental health needs.</a:t>
            </a:r>
          </a:p>
          <a:p>
            <a:endParaRPr lang="en-US" sz="2000" dirty="0"/>
          </a:p>
        </p:txBody>
      </p:sp>
      <p:pic>
        <p:nvPicPr>
          <p:cNvPr id="6" name="Picture 5">
            <a:extLst>
              <a:ext uri="{FF2B5EF4-FFF2-40B4-BE49-F238E27FC236}">
                <a16:creationId xmlns:a16="http://schemas.microsoft.com/office/drawing/2014/main" id="{226A316E-3D73-92A1-25D1-909FCE75AE5D}"/>
              </a:ext>
            </a:extLst>
          </p:cNvPr>
          <p:cNvPicPr>
            <a:picLocks noChangeAspect="1"/>
          </p:cNvPicPr>
          <p:nvPr/>
        </p:nvPicPr>
        <p:blipFill>
          <a:blip r:embed="rId2"/>
          <a:stretch>
            <a:fillRect/>
          </a:stretch>
        </p:blipFill>
        <p:spPr>
          <a:xfrm>
            <a:off x="382554" y="2099905"/>
            <a:ext cx="5713446" cy="2931446"/>
          </a:xfrm>
          <a:prstGeom prst="rect">
            <a:avLst/>
          </a:prstGeom>
        </p:spPr>
      </p:pic>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we do</a:t>
            </a:r>
          </a:p>
        </p:txBody>
      </p:sp>
    </p:spTree>
    <p:extLst>
      <p:ext uri="{BB962C8B-B14F-4D97-AF65-F5344CB8AC3E}">
        <p14:creationId xmlns:p14="http://schemas.microsoft.com/office/powerpoint/2010/main" val="767725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4" name="Rectangle 3">
            <a:extLst>
              <a:ext uri="{FF2B5EF4-FFF2-40B4-BE49-F238E27FC236}">
                <a16:creationId xmlns:a16="http://schemas.microsoft.com/office/drawing/2014/main" id="{F6A8D4A7-8B65-1155-775B-E964BE95D4B6}"/>
              </a:ext>
            </a:extLst>
          </p:cNvPr>
          <p:cNvSpPr/>
          <p:nvPr/>
        </p:nvSpPr>
        <p:spPr>
          <a:xfrm>
            <a:off x="182862" y="2686878"/>
            <a:ext cx="8987642" cy="1484243"/>
          </a:xfrm>
          <a:prstGeom prst="rect">
            <a:avLst/>
          </a:prstGeom>
        </p:spPr>
        <p:txBody>
          <a:bodyPr vert="horz" lIns="91440" tIns="45720" rIns="91440" bIns="45720" rtlCol="0" anchor="ctr">
            <a:normAutofit/>
          </a:bodyPr>
          <a:lstStyle/>
          <a:p>
            <a:pPr>
              <a:lnSpc>
                <a:spcPct val="90000"/>
              </a:lnSpc>
              <a:spcBef>
                <a:spcPct val="0"/>
              </a:spcBef>
            </a:pPr>
            <a:r>
              <a:rPr lang="en-US" sz="3200" dirty="0">
                <a:solidFill>
                  <a:schemeClr val="tx1"/>
                </a:solidFill>
                <a:latin typeface="+mj-lt"/>
                <a:ea typeface="+mj-ea"/>
                <a:cs typeface="+mj-cs"/>
              </a:rPr>
              <a:t>Explain our key metric: Recall Score </a:t>
            </a:r>
          </a:p>
        </p:txBody>
      </p:sp>
    </p:spTree>
    <p:extLst>
      <p:ext uri="{BB962C8B-B14F-4D97-AF65-F5344CB8AC3E}">
        <p14:creationId xmlns:p14="http://schemas.microsoft.com/office/powerpoint/2010/main" val="2931533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93688B-AE72-29B7-7758-2B785138BD38}"/>
              </a:ext>
            </a:extLst>
          </p:cNvPr>
          <p:cNvPicPr>
            <a:picLocks noChangeAspect="1"/>
          </p:cNvPicPr>
          <p:nvPr/>
        </p:nvPicPr>
        <p:blipFill>
          <a:blip r:embed="rId2"/>
          <a:stretch>
            <a:fillRect/>
          </a:stretch>
        </p:blipFill>
        <p:spPr>
          <a:xfrm>
            <a:off x="803010" y="2469816"/>
            <a:ext cx="4527012" cy="3508528"/>
          </a:xfrm>
          <a:prstGeom prst="rect">
            <a:avLst/>
          </a:prstGeom>
        </p:spPr>
      </p:pic>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are model results – Recall Score Calculation?</a:t>
            </a:r>
          </a:p>
        </p:txBody>
      </p:sp>
      <p:sp>
        <p:nvSpPr>
          <p:cNvPr id="18" name="TextBox 17">
            <a:extLst>
              <a:ext uri="{FF2B5EF4-FFF2-40B4-BE49-F238E27FC236}">
                <a16:creationId xmlns:a16="http://schemas.microsoft.com/office/drawing/2014/main" id="{1500F0AA-7007-1C05-5819-B5D75416D1A5}"/>
              </a:ext>
            </a:extLst>
          </p:cNvPr>
          <p:cNvSpPr txBox="1"/>
          <p:nvPr/>
        </p:nvSpPr>
        <p:spPr>
          <a:xfrm>
            <a:off x="6260908" y="3403408"/>
            <a:ext cx="4918099" cy="923330"/>
          </a:xfrm>
          <a:prstGeom prst="rect">
            <a:avLst/>
          </a:prstGeom>
          <a:noFill/>
        </p:spPr>
        <p:txBody>
          <a:bodyPr wrap="square" rtlCol="0">
            <a:spAutoFit/>
          </a:bodyPr>
          <a:lstStyle/>
          <a:p>
            <a:r>
              <a:rPr lang="en-US" dirty="0"/>
              <a:t>Suicidal Ideation Recall Score</a:t>
            </a:r>
          </a:p>
          <a:p>
            <a:r>
              <a:rPr lang="en-US" dirty="0"/>
              <a:t>= True Positive / (True Positive + False Negative)</a:t>
            </a:r>
          </a:p>
          <a:p>
            <a:r>
              <a:rPr lang="en-US" dirty="0"/>
              <a:t>= 246 / (246 + 6)  = </a:t>
            </a:r>
            <a:r>
              <a:rPr lang="en-US" b="1" dirty="0"/>
              <a:t>98%</a:t>
            </a:r>
          </a:p>
        </p:txBody>
      </p:sp>
      <p:sp>
        <p:nvSpPr>
          <p:cNvPr id="22" name="Oval 21">
            <a:extLst>
              <a:ext uri="{FF2B5EF4-FFF2-40B4-BE49-F238E27FC236}">
                <a16:creationId xmlns:a16="http://schemas.microsoft.com/office/drawing/2014/main" id="{6D49F8A8-6165-4073-8EBA-9F9C18FC5F77}"/>
              </a:ext>
            </a:extLst>
          </p:cNvPr>
          <p:cNvSpPr/>
          <p:nvPr/>
        </p:nvSpPr>
        <p:spPr>
          <a:xfrm>
            <a:off x="3538937" y="4571577"/>
            <a:ext cx="558413" cy="586755"/>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5F66259-E6F2-0FD1-B0A7-041BB050C75A}"/>
              </a:ext>
            </a:extLst>
          </p:cNvPr>
          <p:cNvSpPr/>
          <p:nvPr/>
        </p:nvSpPr>
        <p:spPr>
          <a:xfrm>
            <a:off x="1159567" y="4375217"/>
            <a:ext cx="3412290" cy="1096839"/>
          </a:xfrm>
          <a:prstGeom prst="ellipse">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7C842F20-9D0A-491E-BE17-4FB5DAD9CFA3}"/>
              </a:ext>
            </a:extLst>
          </p:cNvPr>
          <p:cNvCxnSpPr>
            <a:cxnSpLocks/>
            <a:stCxn id="22" idx="6"/>
          </p:cNvCxnSpPr>
          <p:nvPr/>
        </p:nvCxnSpPr>
        <p:spPr>
          <a:xfrm flipV="1">
            <a:off x="4097350" y="4308671"/>
            <a:ext cx="2489588" cy="556284"/>
          </a:xfrm>
          <a:prstGeom prst="straightConnector1">
            <a:avLst/>
          </a:prstGeom>
          <a:ln>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5A3CE6E-0AAE-C4DE-1C3C-BC70CB78628D}"/>
              </a:ext>
            </a:extLst>
          </p:cNvPr>
          <p:cNvCxnSpPr>
            <a:cxnSpLocks/>
            <a:stCxn id="23" idx="6"/>
          </p:cNvCxnSpPr>
          <p:nvPr/>
        </p:nvCxnSpPr>
        <p:spPr>
          <a:xfrm flipV="1">
            <a:off x="4571857" y="4308671"/>
            <a:ext cx="2838303" cy="61496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84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a:p>
        </p:txBody>
      </p:sp>
      <p:sp>
        <p:nvSpPr>
          <p:cNvPr id="3" name="Rectangle 2">
            <a:extLst>
              <a:ext uri="{FF2B5EF4-FFF2-40B4-BE49-F238E27FC236}">
                <a16:creationId xmlns:a16="http://schemas.microsoft.com/office/drawing/2014/main" id="{90907604-253C-684A-96E7-FF29A8B45906}"/>
              </a:ext>
            </a:extLst>
          </p:cNvPr>
          <p:cNvSpPr/>
          <p:nvPr/>
        </p:nvSpPr>
        <p:spPr>
          <a:xfrm>
            <a:off x="182862" y="2686878"/>
            <a:ext cx="8729225" cy="1484243"/>
          </a:xfrm>
          <a:prstGeom prst="rect">
            <a:avLst/>
          </a:prstGeom>
        </p:spPr>
        <p:txBody>
          <a:bodyPr vert="horz" lIns="91440" tIns="45720" rIns="91440" bIns="45720" rtlCol="0" anchor="ctr">
            <a:normAutofit/>
          </a:bodyPr>
          <a:lstStyle/>
          <a:p>
            <a:pPr>
              <a:lnSpc>
                <a:spcPct val="90000"/>
              </a:lnSpc>
              <a:spcBef>
                <a:spcPct val="0"/>
              </a:spcBef>
            </a:pPr>
            <a:r>
              <a:rPr lang="en-US" sz="3200" dirty="0">
                <a:solidFill>
                  <a:schemeClr val="tx1"/>
                </a:solidFill>
                <a:latin typeface="+mj-lt"/>
                <a:ea typeface="+mj-ea"/>
                <a:cs typeface="+mj-cs"/>
              </a:rPr>
              <a:t>1</a:t>
            </a:r>
            <a:r>
              <a:rPr lang="en-US" sz="3200" baseline="30000" dirty="0">
                <a:solidFill>
                  <a:schemeClr val="tx1"/>
                </a:solidFill>
                <a:latin typeface="+mj-lt"/>
                <a:ea typeface="+mj-ea"/>
                <a:cs typeface="+mj-cs"/>
              </a:rPr>
              <a:t>st</a:t>
            </a:r>
            <a:r>
              <a:rPr lang="en-US" sz="3200" dirty="0">
                <a:solidFill>
                  <a:schemeClr val="tx1"/>
                </a:solidFill>
                <a:latin typeface="+mj-lt"/>
                <a:ea typeface="+mj-ea"/>
                <a:cs typeface="+mj-cs"/>
              </a:rPr>
              <a:t> Model Result: Suicide vs Non-Suicide</a:t>
            </a:r>
          </a:p>
          <a:p>
            <a:pPr>
              <a:lnSpc>
                <a:spcPct val="90000"/>
              </a:lnSpc>
              <a:spcBef>
                <a:spcPct val="0"/>
              </a:spcBef>
            </a:pPr>
            <a:r>
              <a:rPr lang="en-US" sz="3200" dirty="0">
                <a:latin typeface="+mj-lt"/>
                <a:ea typeface="+mj-ea"/>
                <a:cs typeface="+mj-cs"/>
              </a:rPr>
              <a:t>2</a:t>
            </a:r>
            <a:r>
              <a:rPr lang="en-US" sz="3200" baseline="30000" dirty="0">
                <a:latin typeface="+mj-lt"/>
                <a:ea typeface="+mj-ea"/>
                <a:cs typeface="+mj-cs"/>
              </a:rPr>
              <a:t>nd</a:t>
            </a:r>
            <a:r>
              <a:rPr lang="en-US" sz="3200" dirty="0">
                <a:latin typeface="+mj-lt"/>
                <a:ea typeface="+mj-ea"/>
                <a:cs typeface="+mj-cs"/>
              </a:rPr>
              <a:t> Model Result: Active Suicide vs Passive Suicide</a:t>
            </a:r>
            <a:endParaRPr lang="en-US" sz="3200" dirty="0">
              <a:solidFill>
                <a:schemeClr val="tx1"/>
              </a:solidFill>
              <a:latin typeface="+mj-lt"/>
              <a:ea typeface="+mj-ea"/>
              <a:cs typeface="+mj-cs"/>
            </a:endParaRPr>
          </a:p>
        </p:txBody>
      </p:sp>
    </p:spTree>
    <p:extLst>
      <p:ext uri="{BB962C8B-B14F-4D97-AF65-F5344CB8AC3E}">
        <p14:creationId xmlns:p14="http://schemas.microsoft.com/office/powerpoint/2010/main" val="4174230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are model results – all compared?</a:t>
            </a:r>
          </a:p>
        </p:txBody>
      </p:sp>
      <p:pic>
        <p:nvPicPr>
          <p:cNvPr id="6" name="Picture 5">
            <a:extLst>
              <a:ext uri="{FF2B5EF4-FFF2-40B4-BE49-F238E27FC236}">
                <a16:creationId xmlns:a16="http://schemas.microsoft.com/office/drawing/2014/main" id="{11358582-07CA-90D2-C050-178FF4EFB6EC}"/>
              </a:ext>
            </a:extLst>
          </p:cNvPr>
          <p:cNvPicPr>
            <a:picLocks noChangeAspect="1"/>
          </p:cNvPicPr>
          <p:nvPr/>
        </p:nvPicPr>
        <p:blipFill>
          <a:blip r:embed="rId2"/>
          <a:stretch>
            <a:fillRect/>
          </a:stretch>
        </p:blipFill>
        <p:spPr>
          <a:xfrm>
            <a:off x="747919" y="1815698"/>
            <a:ext cx="10439297" cy="2941831"/>
          </a:xfrm>
          <a:prstGeom prst="rect">
            <a:avLst/>
          </a:prstGeom>
        </p:spPr>
      </p:pic>
    </p:spTree>
    <p:extLst>
      <p:ext uri="{BB962C8B-B14F-4D97-AF65-F5344CB8AC3E}">
        <p14:creationId xmlns:p14="http://schemas.microsoft.com/office/powerpoint/2010/main" val="2231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Key Finding, Model, and Measure of Success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do we learn from the result?</a:t>
            </a:r>
          </a:p>
        </p:txBody>
      </p:sp>
      <p:pic>
        <p:nvPicPr>
          <p:cNvPr id="21" name="Picture 20">
            <a:extLst>
              <a:ext uri="{FF2B5EF4-FFF2-40B4-BE49-F238E27FC236}">
                <a16:creationId xmlns:a16="http://schemas.microsoft.com/office/drawing/2014/main" id="{ADDBFF48-C585-C44D-2AEF-82021BBF7263}"/>
              </a:ext>
            </a:extLst>
          </p:cNvPr>
          <p:cNvPicPr>
            <a:picLocks noChangeAspect="1"/>
          </p:cNvPicPr>
          <p:nvPr/>
        </p:nvPicPr>
        <p:blipFill>
          <a:blip r:embed="rId2"/>
          <a:stretch>
            <a:fillRect/>
          </a:stretch>
        </p:blipFill>
        <p:spPr>
          <a:xfrm>
            <a:off x="743437" y="1270388"/>
            <a:ext cx="2502029" cy="5467631"/>
          </a:xfrm>
          <a:prstGeom prst="rect">
            <a:avLst/>
          </a:prstGeom>
        </p:spPr>
      </p:pic>
      <p:sp>
        <p:nvSpPr>
          <p:cNvPr id="22" name="TextBox 21">
            <a:extLst>
              <a:ext uri="{FF2B5EF4-FFF2-40B4-BE49-F238E27FC236}">
                <a16:creationId xmlns:a16="http://schemas.microsoft.com/office/drawing/2014/main" id="{FEA9CAEC-DB87-4C97-896E-562C3F6BF53B}"/>
              </a:ext>
            </a:extLst>
          </p:cNvPr>
          <p:cNvSpPr txBox="1"/>
          <p:nvPr/>
        </p:nvSpPr>
        <p:spPr>
          <a:xfrm>
            <a:off x="3247488" y="1524000"/>
            <a:ext cx="842830" cy="369332"/>
          </a:xfrm>
          <a:prstGeom prst="rect">
            <a:avLst/>
          </a:prstGeom>
          <a:noFill/>
        </p:spPr>
        <p:txBody>
          <a:bodyPr wrap="square" rtlCol="0">
            <a:spAutoFit/>
          </a:bodyPr>
          <a:lstStyle/>
          <a:p>
            <a:r>
              <a:rPr lang="th-TH" dirty="0"/>
              <a:t>คิดสั้น </a:t>
            </a:r>
            <a:endParaRPr lang="en-US" dirty="0"/>
          </a:p>
        </p:txBody>
      </p:sp>
      <p:sp>
        <p:nvSpPr>
          <p:cNvPr id="23" name="TextBox 22">
            <a:extLst>
              <a:ext uri="{FF2B5EF4-FFF2-40B4-BE49-F238E27FC236}">
                <a16:creationId xmlns:a16="http://schemas.microsoft.com/office/drawing/2014/main" id="{22A383F4-84EB-0343-C99A-400AF9C2B71F}"/>
              </a:ext>
            </a:extLst>
          </p:cNvPr>
          <p:cNvSpPr txBox="1"/>
          <p:nvPr/>
        </p:nvSpPr>
        <p:spPr>
          <a:xfrm>
            <a:off x="3245466" y="1784238"/>
            <a:ext cx="842830" cy="369332"/>
          </a:xfrm>
          <a:prstGeom prst="rect">
            <a:avLst/>
          </a:prstGeom>
          <a:noFill/>
        </p:spPr>
        <p:txBody>
          <a:bodyPr wrap="square" rtlCol="0">
            <a:spAutoFit/>
          </a:bodyPr>
          <a:lstStyle/>
          <a:p>
            <a:r>
              <a:rPr lang="th-TH" dirty="0"/>
              <a:t>ความคิด</a:t>
            </a:r>
            <a:endParaRPr lang="en-US" dirty="0"/>
          </a:p>
        </p:txBody>
      </p:sp>
      <p:sp>
        <p:nvSpPr>
          <p:cNvPr id="24" name="TextBox 23">
            <a:extLst>
              <a:ext uri="{FF2B5EF4-FFF2-40B4-BE49-F238E27FC236}">
                <a16:creationId xmlns:a16="http://schemas.microsoft.com/office/drawing/2014/main" id="{3B933B95-9310-BCC3-C1F0-F52B5E747849}"/>
              </a:ext>
            </a:extLst>
          </p:cNvPr>
          <p:cNvSpPr txBox="1"/>
          <p:nvPr/>
        </p:nvSpPr>
        <p:spPr>
          <a:xfrm>
            <a:off x="3248121" y="2548882"/>
            <a:ext cx="842830" cy="369332"/>
          </a:xfrm>
          <a:prstGeom prst="rect">
            <a:avLst/>
          </a:prstGeom>
          <a:noFill/>
        </p:spPr>
        <p:txBody>
          <a:bodyPr wrap="square" rtlCol="0">
            <a:spAutoFit/>
          </a:bodyPr>
          <a:lstStyle/>
          <a:p>
            <a:r>
              <a:rPr lang="th-TH" dirty="0"/>
              <a:t>จบชีวิต</a:t>
            </a:r>
            <a:endParaRPr lang="en-US" dirty="0"/>
          </a:p>
        </p:txBody>
      </p:sp>
      <p:sp>
        <p:nvSpPr>
          <p:cNvPr id="25" name="TextBox 24">
            <a:extLst>
              <a:ext uri="{FF2B5EF4-FFF2-40B4-BE49-F238E27FC236}">
                <a16:creationId xmlns:a16="http://schemas.microsoft.com/office/drawing/2014/main" id="{86217D98-ADF9-B225-0044-0E8114E5AC1A}"/>
              </a:ext>
            </a:extLst>
          </p:cNvPr>
          <p:cNvSpPr txBox="1"/>
          <p:nvPr/>
        </p:nvSpPr>
        <p:spPr>
          <a:xfrm>
            <a:off x="3245466" y="2809120"/>
            <a:ext cx="1200638" cy="369332"/>
          </a:xfrm>
          <a:prstGeom prst="rect">
            <a:avLst/>
          </a:prstGeom>
          <a:noFill/>
        </p:spPr>
        <p:txBody>
          <a:bodyPr wrap="square" rtlCol="0">
            <a:spAutoFit/>
          </a:bodyPr>
          <a:lstStyle/>
          <a:p>
            <a:r>
              <a:rPr lang="th-TH" dirty="0"/>
              <a:t>หายจาก</a:t>
            </a:r>
            <a:endParaRPr lang="en-US" dirty="0"/>
          </a:p>
        </p:txBody>
      </p:sp>
      <p:sp>
        <p:nvSpPr>
          <p:cNvPr id="26" name="TextBox 25">
            <a:extLst>
              <a:ext uri="{FF2B5EF4-FFF2-40B4-BE49-F238E27FC236}">
                <a16:creationId xmlns:a16="http://schemas.microsoft.com/office/drawing/2014/main" id="{482EC5E9-AEFD-BBAC-275D-F74B845A299F}"/>
              </a:ext>
            </a:extLst>
          </p:cNvPr>
          <p:cNvSpPr txBox="1"/>
          <p:nvPr/>
        </p:nvSpPr>
        <p:spPr>
          <a:xfrm>
            <a:off x="3245466" y="3558442"/>
            <a:ext cx="1200638" cy="369332"/>
          </a:xfrm>
          <a:prstGeom prst="rect">
            <a:avLst/>
          </a:prstGeom>
          <a:noFill/>
        </p:spPr>
        <p:txBody>
          <a:bodyPr wrap="square" rtlCol="0">
            <a:spAutoFit/>
          </a:bodyPr>
          <a:lstStyle/>
          <a:p>
            <a:r>
              <a:rPr lang="th-TH" dirty="0"/>
              <a:t>ตัดสินใจ</a:t>
            </a:r>
            <a:endParaRPr lang="en-US" dirty="0"/>
          </a:p>
        </p:txBody>
      </p:sp>
      <p:sp>
        <p:nvSpPr>
          <p:cNvPr id="27" name="TextBox 26">
            <a:extLst>
              <a:ext uri="{FF2B5EF4-FFF2-40B4-BE49-F238E27FC236}">
                <a16:creationId xmlns:a16="http://schemas.microsoft.com/office/drawing/2014/main" id="{4BDF4705-B2FB-D4BC-4CB3-D75551BF8523}"/>
              </a:ext>
            </a:extLst>
          </p:cNvPr>
          <p:cNvSpPr txBox="1"/>
          <p:nvPr/>
        </p:nvSpPr>
        <p:spPr>
          <a:xfrm>
            <a:off x="3245466" y="4833037"/>
            <a:ext cx="1200638" cy="369332"/>
          </a:xfrm>
          <a:prstGeom prst="rect">
            <a:avLst/>
          </a:prstGeom>
          <a:noFill/>
        </p:spPr>
        <p:txBody>
          <a:bodyPr wrap="square" rtlCol="0">
            <a:spAutoFit/>
          </a:bodyPr>
          <a:lstStyle/>
          <a:p>
            <a:r>
              <a:rPr lang="th-TH" dirty="0"/>
              <a:t>ผูกคอตาย</a:t>
            </a:r>
            <a:endParaRPr lang="en-US" dirty="0"/>
          </a:p>
        </p:txBody>
      </p:sp>
      <p:sp>
        <p:nvSpPr>
          <p:cNvPr id="28" name="TextBox 27">
            <a:extLst>
              <a:ext uri="{FF2B5EF4-FFF2-40B4-BE49-F238E27FC236}">
                <a16:creationId xmlns:a16="http://schemas.microsoft.com/office/drawing/2014/main" id="{4685FE33-7E98-3DE6-A00F-E422D6B0821B}"/>
              </a:ext>
            </a:extLst>
          </p:cNvPr>
          <p:cNvSpPr txBox="1"/>
          <p:nvPr/>
        </p:nvSpPr>
        <p:spPr>
          <a:xfrm>
            <a:off x="3245466" y="6347270"/>
            <a:ext cx="1200638" cy="369332"/>
          </a:xfrm>
          <a:prstGeom prst="rect">
            <a:avLst/>
          </a:prstGeom>
          <a:noFill/>
        </p:spPr>
        <p:txBody>
          <a:bodyPr wrap="square" rtlCol="0">
            <a:spAutoFit/>
          </a:bodyPr>
          <a:lstStyle/>
          <a:p>
            <a:r>
              <a:rPr lang="th-TH" dirty="0"/>
              <a:t>จบชีวิต</a:t>
            </a:r>
            <a:endParaRPr lang="en-US" dirty="0"/>
          </a:p>
        </p:txBody>
      </p:sp>
      <p:sp>
        <p:nvSpPr>
          <p:cNvPr id="29" name="TextBox 28">
            <a:extLst>
              <a:ext uri="{FF2B5EF4-FFF2-40B4-BE49-F238E27FC236}">
                <a16:creationId xmlns:a16="http://schemas.microsoft.com/office/drawing/2014/main" id="{73360120-AF04-ED89-32A3-5916DC3FAEFF}"/>
              </a:ext>
            </a:extLst>
          </p:cNvPr>
          <p:cNvSpPr txBox="1"/>
          <p:nvPr/>
        </p:nvSpPr>
        <p:spPr>
          <a:xfrm>
            <a:off x="3265346" y="3816858"/>
            <a:ext cx="1200638" cy="369332"/>
          </a:xfrm>
          <a:prstGeom prst="rect">
            <a:avLst/>
          </a:prstGeom>
          <a:noFill/>
        </p:spPr>
        <p:txBody>
          <a:bodyPr wrap="square" rtlCol="0">
            <a:spAutoFit/>
          </a:bodyPr>
          <a:lstStyle/>
          <a:p>
            <a:r>
              <a:rPr lang="th-TH" dirty="0"/>
              <a:t>ครอบครัว</a:t>
            </a:r>
            <a:endParaRPr lang="en-US" dirty="0"/>
          </a:p>
        </p:txBody>
      </p:sp>
      <p:sp>
        <p:nvSpPr>
          <p:cNvPr id="30" name="TextBox 29">
            <a:extLst>
              <a:ext uri="{FF2B5EF4-FFF2-40B4-BE49-F238E27FC236}">
                <a16:creationId xmlns:a16="http://schemas.microsoft.com/office/drawing/2014/main" id="{1DEDBBBB-493F-3FB8-DDA8-54FEB81550F3}"/>
              </a:ext>
            </a:extLst>
          </p:cNvPr>
          <p:cNvSpPr txBox="1"/>
          <p:nvPr/>
        </p:nvSpPr>
        <p:spPr>
          <a:xfrm>
            <a:off x="3245466" y="5540256"/>
            <a:ext cx="1200638" cy="369332"/>
          </a:xfrm>
          <a:prstGeom prst="rect">
            <a:avLst/>
          </a:prstGeom>
          <a:noFill/>
        </p:spPr>
        <p:txBody>
          <a:bodyPr wrap="square" rtlCol="0">
            <a:spAutoFit/>
          </a:bodyPr>
          <a:lstStyle/>
          <a:p>
            <a:r>
              <a:rPr lang="th-TH" dirty="0"/>
              <a:t>รับมือ</a:t>
            </a:r>
            <a:r>
              <a:rPr lang="en-US" dirty="0"/>
              <a:t>,</a:t>
            </a:r>
            <a:r>
              <a:rPr lang="th-TH" dirty="0"/>
              <a:t> กลับมา</a:t>
            </a:r>
            <a:endParaRPr lang="en-US" dirty="0"/>
          </a:p>
        </p:txBody>
      </p:sp>
      <p:sp>
        <p:nvSpPr>
          <p:cNvPr id="31" name="TextBox 30">
            <a:extLst>
              <a:ext uri="{FF2B5EF4-FFF2-40B4-BE49-F238E27FC236}">
                <a16:creationId xmlns:a16="http://schemas.microsoft.com/office/drawing/2014/main" id="{0349D71C-F593-F53B-60D1-F2B7582672BB}"/>
              </a:ext>
            </a:extLst>
          </p:cNvPr>
          <p:cNvSpPr txBox="1"/>
          <p:nvPr/>
        </p:nvSpPr>
        <p:spPr>
          <a:xfrm>
            <a:off x="3245468" y="6108735"/>
            <a:ext cx="1200638" cy="369332"/>
          </a:xfrm>
          <a:prstGeom prst="rect">
            <a:avLst/>
          </a:prstGeom>
          <a:noFill/>
        </p:spPr>
        <p:txBody>
          <a:bodyPr wrap="square" rtlCol="0">
            <a:spAutoFit/>
          </a:bodyPr>
          <a:lstStyle/>
          <a:p>
            <a:r>
              <a:rPr lang="th-TH" dirty="0"/>
              <a:t>พยายาม</a:t>
            </a:r>
            <a:endParaRPr lang="en-US" dirty="0"/>
          </a:p>
        </p:txBody>
      </p:sp>
      <p:pic>
        <p:nvPicPr>
          <p:cNvPr id="4" name="Picture 3">
            <a:extLst>
              <a:ext uri="{FF2B5EF4-FFF2-40B4-BE49-F238E27FC236}">
                <a16:creationId xmlns:a16="http://schemas.microsoft.com/office/drawing/2014/main" id="{BBEA701A-4C66-B41F-7785-5A06C6EB808B}"/>
              </a:ext>
            </a:extLst>
          </p:cNvPr>
          <p:cNvPicPr>
            <a:picLocks noChangeAspect="1"/>
          </p:cNvPicPr>
          <p:nvPr/>
        </p:nvPicPr>
        <p:blipFill>
          <a:blip r:embed="rId3"/>
          <a:stretch>
            <a:fillRect/>
          </a:stretch>
        </p:blipFill>
        <p:spPr>
          <a:xfrm>
            <a:off x="4412050" y="1524000"/>
            <a:ext cx="7779950" cy="4181061"/>
          </a:xfrm>
          <a:prstGeom prst="rect">
            <a:avLst/>
          </a:prstGeom>
        </p:spPr>
      </p:pic>
      <p:sp>
        <p:nvSpPr>
          <p:cNvPr id="5" name="Rectangle 4">
            <a:extLst>
              <a:ext uri="{FF2B5EF4-FFF2-40B4-BE49-F238E27FC236}">
                <a16:creationId xmlns:a16="http://schemas.microsoft.com/office/drawing/2014/main" id="{E9C188D1-4C07-08E8-BDB2-48D441098ACF}"/>
              </a:ext>
            </a:extLst>
          </p:cNvPr>
          <p:cNvSpPr/>
          <p:nvPr/>
        </p:nvSpPr>
        <p:spPr>
          <a:xfrm>
            <a:off x="5506278" y="1524000"/>
            <a:ext cx="496957" cy="318052"/>
          </a:xfrm>
          <a:prstGeom prst="rect">
            <a:avLst/>
          </a:prstGeom>
          <a:no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324EBC-973B-92BC-8E13-DD5BA99CF98C}"/>
              </a:ext>
            </a:extLst>
          </p:cNvPr>
          <p:cNvSpPr/>
          <p:nvPr/>
        </p:nvSpPr>
        <p:spPr>
          <a:xfrm>
            <a:off x="11019183" y="2548882"/>
            <a:ext cx="429380" cy="134683"/>
          </a:xfrm>
          <a:prstGeom prst="rect">
            <a:avLst/>
          </a:prstGeom>
          <a:no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9BBC93-F4D6-3586-CEF3-C1DDBED2D2CA}"/>
              </a:ext>
            </a:extLst>
          </p:cNvPr>
          <p:cNvSpPr/>
          <p:nvPr/>
        </p:nvSpPr>
        <p:spPr>
          <a:xfrm>
            <a:off x="9415670" y="2918215"/>
            <a:ext cx="429380" cy="180726"/>
          </a:xfrm>
          <a:prstGeom prst="rect">
            <a:avLst/>
          </a:prstGeom>
          <a:no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F75C83-B64A-E65B-8AB1-DB6E78F4651D}"/>
              </a:ext>
            </a:extLst>
          </p:cNvPr>
          <p:cNvSpPr/>
          <p:nvPr/>
        </p:nvSpPr>
        <p:spPr>
          <a:xfrm>
            <a:off x="10528853" y="3524167"/>
            <a:ext cx="429380" cy="180726"/>
          </a:xfrm>
          <a:prstGeom prst="rect">
            <a:avLst/>
          </a:prstGeom>
          <a:no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9BF461-DB90-0ECF-3F28-07C4CD558899}"/>
              </a:ext>
            </a:extLst>
          </p:cNvPr>
          <p:cNvSpPr/>
          <p:nvPr/>
        </p:nvSpPr>
        <p:spPr>
          <a:xfrm>
            <a:off x="8827265" y="4534863"/>
            <a:ext cx="429380" cy="180726"/>
          </a:xfrm>
          <a:prstGeom prst="rect">
            <a:avLst/>
          </a:prstGeom>
          <a:no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1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dirty="0"/>
              <a:t>Roadmap &amp; Proof of Concept</a:t>
            </a:r>
          </a:p>
          <a:p>
            <a:r>
              <a:rPr lang="en-US" dirty="0"/>
              <a:t>Suicidal Analytical Framework</a:t>
            </a:r>
          </a:p>
          <a:p>
            <a:r>
              <a:rPr lang="en-US" dirty="0"/>
              <a:t>Procedure</a:t>
            </a:r>
          </a:p>
          <a:p>
            <a:r>
              <a:rPr lang="en-US" dirty="0"/>
              <a:t>Key Finding, Model, &amp; Measure of Success</a:t>
            </a:r>
          </a:p>
          <a:p>
            <a:r>
              <a:rPr lang="en-US" b="1" dirty="0">
                <a:solidFill>
                  <a:schemeClr val="accent1"/>
                </a:solidFill>
              </a:rPr>
              <a:t>Assumption &amp; Limitation </a:t>
            </a:r>
          </a:p>
          <a:p>
            <a:r>
              <a:rPr lang="en-US" dirty="0"/>
              <a:t>Recommendation &amp; Possibilities</a:t>
            </a:r>
          </a:p>
          <a:p>
            <a:endParaRPr lang="en-US" dirty="0"/>
          </a:p>
        </p:txBody>
      </p:sp>
    </p:spTree>
    <p:extLst>
      <p:ext uri="{BB962C8B-B14F-4D97-AF65-F5344CB8AC3E}">
        <p14:creationId xmlns:p14="http://schemas.microsoft.com/office/powerpoint/2010/main" val="3817758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Assumption &amp; Limitation</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do we assume?</a:t>
            </a:r>
          </a:p>
        </p:txBody>
      </p:sp>
      <p:sp>
        <p:nvSpPr>
          <p:cNvPr id="3" name="Rectangle 2">
            <a:extLst>
              <a:ext uri="{FF2B5EF4-FFF2-40B4-BE49-F238E27FC236}">
                <a16:creationId xmlns:a16="http://schemas.microsoft.com/office/drawing/2014/main" id="{F215CC39-4970-72EF-391C-987A056CBB01}"/>
              </a:ext>
            </a:extLst>
          </p:cNvPr>
          <p:cNvSpPr/>
          <p:nvPr/>
        </p:nvSpPr>
        <p:spPr>
          <a:xfrm>
            <a:off x="655983" y="2378765"/>
            <a:ext cx="10846904" cy="26769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rgbClr val="3B3B3B"/>
                </a:solidFill>
                <a:latin typeface="Consolas" panose="020B0609020204030204" pitchFamily="49" charset="0"/>
              </a:rPr>
              <a:t>P</a:t>
            </a:r>
            <a:r>
              <a:rPr lang="en-US" b="0" dirty="0">
                <a:solidFill>
                  <a:srgbClr val="3B3B3B"/>
                </a:solidFill>
                <a:effectLst/>
                <a:latin typeface="Consolas" panose="020B0609020204030204" pitchFamily="49" charset="0"/>
              </a:rPr>
              <a:t>eople who wrote about their desire to kill themselves or leave the world on the </a:t>
            </a:r>
            <a:r>
              <a:rPr lang="en-US" b="0" dirty="0">
                <a:solidFill>
                  <a:srgbClr val="3B3B3B"/>
                </a:solidFill>
                <a:effectLst/>
                <a:highlight>
                  <a:srgbClr val="FFFF00"/>
                </a:highlight>
                <a:latin typeface="Consolas" panose="020B0609020204030204" pitchFamily="49" charset="0"/>
              </a:rPr>
              <a:t>online forum or social media </a:t>
            </a:r>
            <a:r>
              <a:rPr lang="en-US" b="0" dirty="0">
                <a:solidFill>
                  <a:srgbClr val="3B3B3B"/>
                </a:solidFill>
                <a:effectLst/>
                <a:latin typeface="Consolas" panose="020B0609020204030204" pitchFamily="49" charset="0"/>
              </a:rPr>
              <a:t>have active suicide ideation</a:t>
            </a:r>
          </a:p>
          <a:p>
            <a:pPr marL="342900" indent="-342900">
              <a:buFont typeface="+mj-lt"/>
              <a:buAutoNum type="arabicPeriod"/>
            </a:pPr>
            <a:r>
              <a:rPr lang="en-US" b="0" dirty="0">
                <a:solidFill>
                  <a:srgbClr val="3B3B3B"/>
                </a:solidFill>
                <a:effectLst/>
                <a:latin typeface="Consolas" panose="020B0609020204030204" pitchFamily="49" charset="0"/>
              </a:rPr>
              <a:t>Modeling from Pantip online forum can be </a:t>
            </a:r>
            <a:r>
              <a:rPr lang="en-US" b="0" dirty="0">
                <a:solidFill>
                  <a:srgbClr val="3B3B3B"/>
                </a:solidFill>
                <a:effectLst/>
                <a:highlight>
                  <a:srgbClr val="FFFF00"/>
                </a:highlight>
                <a:latin typeface="Consolas" panose="020B0609020204030204" pitchFamily="49" charset="0"/>
              </a:rPr>
              <a:t>applied for other </a:t>
            </a:r>
            <a:r>
              <a:rPr lang="en-US" b="0" dirty="0">
                <a:solidFill>
                  <a:srgbClr val="3B3B3B"/>
                </a:solidFill>
                <a:effectLst/>
                <a:latin typeface="Consolas" panose="020B0609020204030204" pitchFamily="49" charset="0"/>
              </a:rPr>
              <a:t>social media text data</a:t>
            </a:r>
          </a:p>
          <a:p>
            <a:pPr marL="342900" indent="-342900">
              <a:buFont typeface="+mj-lt"/>
              <a:buAutoNum type="arabicPeriod"/>
            </a:pPr>
            <a:r>
              <a:rPr lang="en-US" dirty="0">
                <a:solidFill>
                  <a:srgbClr val="3B3B3B"/>
                </a:solidFill>
                <a:latin typeface="Consolas" panose="020B0609020204030204" pitchFamily="49" charset="0"/>
              </a:rPr>
              <a:t>W</a:t>
            </a:r>
            <a:r>
              <a:rPr lang="en-US" b="0" dirty="0">
                <a:solidFill>
                  <a:srgbClr val="3B3B3B"/>
                </a:solidFill>
                <a:effectLst/>
                <a:latin typeface="Consolas" panose="020B0609020204030204" pitchFamily="49" charset="0"/>
              </a:rPr>
              <a:t>e </a:t>
            </a:r>
            <a:r>
              <a:rPr lang="en-US" b="0" dirty="0">
                <a:solidFill>
                  <a:srgbClr val="3B3B3B"/>
                </a:solidFill>
                <a:effectLst/>
                <a:highlight>
                  <a:srgbClr val="FFFF00"/>
                </a:highlight>
                <a:latin typeface="Consolas" panose="020B0609020204030204" pitchFamily="49" charset="0"/>
              </a:rPr>
              <a:t>can contact </a:t>
            </a:r>
            <a:r>
              <a:rPr lang="en-US" b="0" dirty="0">
                <a:solidFill>
                  <a:srgbClr val="3B3B3B"/>
                </a:solidFill>
                <a:effectLst/>
                <a:latin typeface="Consolas" panose="020B0609020204030204" pitchFamily="49" charset="0"/>
              </a:rPr>
              <a:t>those who wrote their desire to kill themselves or leave the world on the online forum or social media </a:t>
            </a:r>
          </a:p>
          <a:p>
            <a:pPr marL="342900" indent="-342900">
              <a:buFont typeface="+mj-lt"/>
              <a:buAutoNum type="arabicPeriod"/>
            </a:pPr>
            <a:r>
              <a:rPr lang="en-US" dirty="0">
                <a:solidFill>
                  <a:srgbClr val="3B3B3B"/>
                </a:solidFill>
                <a:latin typeface="Consolas" panose="020B0609020204030204" pitchFamily="49" charset="0"/>
              </a:rPr>
              <a:t>W</a:t>
            </a:r>
            <a:r>
              <a:rPr lang="en-US" b="0" dirty="0">
                <a:solidFill>
                  <a:srgbClr val="3B3B3B"/>
                </a:solidFill>
                <a:effectLst/>
                <a:latin typeface="Consolas" panose="020B0609020204030204" pitchFamily="49" charset="0"/>
              </a:rPr>
              <a:t>e </a:t>
            </a:r>
            <a:r>
              <a:rPr lang="en-US" b="0" dirty="0">
                <a:solidFill>
                  <a:srgbClr val="3B3B3B"/>
                </a:solidFill>
                <a:effectLst/>
                <a:highlight>
                  <a:srgbClr val="FFFF00"/>
                </a:highlight>
                <a:latin typeface="Consolas" panose="020B0609020204030204" pitchFamily="49" charset="0"/>
              </a:rPr>
              <a:t>can prevent </a:t>
            </a:r>
            <a:r>
              <a:rPr lang="en-US" b="0" dirty="0">
                <a:solidFill>
                  <a:srgbClr val="3B3B3B"/>
                </a:solidFill>
                <a:effectLst/>
                <a:latin typeface="Consolas" panose="020B0609020204030204" pitchFamily="49" charset="0"/>
              </a:rPr>
              <a:t>the suicide attempt by detecting them earlier and offer the timely assistance </a:t>
            </a:r>
          </a:p>
        </p:txBody>
      </p:sp>
    </p:spTree>
    <p:extLst>
      <p:ext uri="{BB962C8B-B14F-4D97-AF65-F5344CB8AC3E}">
        <p14:creationId xmlns:p14="http://schemas.microsoft.com/office/powerpoint/2010/main" val="2323350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Assumption &amp; Limitation</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model limitation &amp; how we can improve?</a:t>
            </a:r>
          </a:p>
        </p:txBody>
      </p:sp>
      <p:sp>
        <p:nvSpPr>
          <p:cNvPr id="3" name="Rectangle 2">
            <a:extLst>
              <a:ext uri="{FF2B5EF4-FFF2-40B4-BE49-F238E27FC236}">
                <a16:creationId xmlns:a16="http://schemas.microsoft.com/office/drawing/2014/main" id="{F8FB7F99-3B01-1F2B-ECC8-6D4BEFA43BD5}"/>
              </a:ext>
            </a:extLst>
          </p:cNvPr>
          <p:cNvSpPr/>
          <p:nvPr/>
        </p:nvSpPr>
        <p:spPr>
          <a:xfrm>
            <a:off x="655983" y="1270388"/>
            <a:ext cx="10846904" cy="5289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rgbClr val="3B3B3B"/>
                </a:solidFill>
                <a:latin typeface="Consolas" panose="020B0609020204030204" pitchFamily="49" charset="0"/>
              </a:rPr>
              <a:t>E</a:t>
            </a:r>
            <a:r>
              <a:rPr lang="en-US" b="0" dirty="0">
                <a:solidFill>
                  <a:srgbClr val="3B3B3B"/>
                </a:solidFill>
                <a:effectLst/>
                <a:latin typeface="Consolas" panose="020B0609020204030204" pitchFamily="49" charset="0"/>
              </a:rPr>
              <a:t>ven though, we can detect the people with active suicide ideation earlier, </a:t>
            </a:r>
            <a:r>
              <a:rPr lang="en-US" b="0" dirty="0">
                <a:solidFill>
                  <a:srgbClr val="3B3B3B"/>
                </a:solidFill>
                <a:effectLst/>
                <a:highlight>
                  <a:srgbClr val="FFFF00"/>
                </a:highlight>
                <a:latin typeface="Consolas" panose="020B0609020204030204" pitchFamily="49" charset="0"/>
              </a:rPr>
              <a:t>we may not be able to contact them because there is no contact data</a:t>
            </a:r>
            <a:r>
              <a:rPr lang="en-US" b="0" dirty="0">
                <a:solidFill>
                  <a:srgbClr val="3B3B3B"/>
                </a:solidFill>
                <a:effectLst/>
                <a:latin typeface="Consolas" panose="020B0609020204030204" pitchFamily="49" charset="0"/>
              </a:rPr>
              <a:t>; the project will be more possible if we have support from government, mental health hospital, telecom operators, online forum, and social media which have contact data and can provide legal permission for us to contact suicide attempt person in Thailand. </a:t>
            </a:r>
          </a:p>
          <a:p>
            <a:pPr marL="342900" indent="-342900">
              <a:buFont typeface="+mj-lt"/>
              <a:buAutoNum type="arabicPeriod"/>
            </a:pPr>
            <a:r>
              <a:rPr lang="en-US" dirty="0">
                <a:solidFill>
                  <a:srgbClr val="3B3B3B"/>
                </a:solidFill>
                <a:latin typeface="Consolas" panose="020B0609020204030204" pitchFamily="49" charset="0"/>
              </a:rPr>
              <a:t>T</a:t>
            </a:r>
            <a:r>
              <a:rPr lang="en-US" b="0" dirty="0">
                <a:solidFill>
                  <a:srgbClr val="3B3B3B"/>
                </a:solidFill>
                <a:effectLst/>
                <a:latin typeface="Consolas" panose="020B0609020204030204" pitchFamily="49" charset="0"/>
              </a:rPr>
              <a:t>here will </a:t>
            </a:r>
            <a:r>
              <a:rPr lang="en-US" b="0" dirty="0">
                <a:solidFill>
                  <a:srgbClr val="3B3B3B"/>
                </a:solidFill>
                <a:effectLst/>
                <a:highlight>
                  <a:srgbClr val="FFFF00"/>
                </a:highlight>
                <a:latin typeface="Consolas" panose="020B0609020204030204" pitchFamily="49" charset="0"/>
              </a:rPr>
              <a:t>be people undetected </a:t>
            </a:r>
            <a:r>
              <a:rPr lang="en-US" b="0" dirty="0">
                <a:solidFill>
                  <a:srgbClr val="3B3B3B"/>
                </a:solidFill>
                <a:effectLst/>
                <a:latin typeface="Consolas" panose="020B0609020204030204" pitchFamily="49" charset="0"/>
              </a:rPr>
              <a:t>because they may not express their active suicide ideation on online forum or social media.</a:t>
            </a:r>
          </a:p>
          <a:p>
            <a:pPr marL="342900" indent="-342900">
              <a:buFont typeface="+mj-lt"/>
              <a:buAutoNum type="arabicPeriod"/>
            </a:pPr>
            <a:r>
              <a:rPr lang="en-US" dirty="0">
                <a:solidFill>
                  <a:srgbClr val="3B3B3B"/>
                </a:solidFill>
                <a:latin typeface="Consolas" panose="020B0609020204030204" pitchFamily="49" charset="0"/>
              </a:rPr>
              <a:t>D</a:t>
            </a:r>
            <a:r>
              <a:rPr lang="en-US" b="0" dirty="0">
                <a:solidFill>
                  <a:srgbClr val="3B3B3B"/>
                </a:solidFill>
                <a:effectLst/>
                <a:latin typeface="Consolas" panose="020B0609020204030204" pitchFamily="49" charset="0"/>
              </a:rPr>
              <a:t>ata modeling from Pantip online forum might </a:t>
            </a:r>
            <a:r>
              <a:rPr lang="en-US" b="0" dirty="0">
                <a:solidFill>
                  <a:srgbClr val="3B3B3B"/>
                </a:solidFill>
                <a:effectLst/>
                <a:highlight>
                  <a:srgbClr val="FFFF00"/>
                </a:highlight>
                <a:latin typeface="Consolas" panose="020B0609020204030204" pitchFamily="49" charset="0"/>
              </a:rPr>
              <a:t>not be applicable for other </a:t>
            </a:r>
            <a:r>
              <a:rPr lang="en-US" b="0" dirty="0">
                <a:solidFill>
                  <a:srgbClr val="3B3B3B"/>
                </a:solidFill>
                <a:effectLst/>
                <a:latin typeface="Consolas" panose="020B0609020204030204" pitchFamily="49" charset="0"/>
              </a:rPr>
              <a:t>social media text data; </a:t>
            </a:r>
            <a:r>
              <a:rPr lang="en-US" dirty="0">
                <a:solidFill>
                  <a:srgbClr val="3B3B3B"/>
                </a:solidFill>
                <a:latin typeface="Consolas" panose="020B0609020204030204" pitchFamily="49" charset="0"/>
              </a:rPr>
              <a:t>Therefore,</a:t>
            </a:r>
            <a:r>
              <a:rPr lang="en-US" b="0" dirty="0">
                <a:solidFill>
                  <a:srgbClr val="3B3B3B"/>
                </a:solidFill>
                <a:effectLst/>
                <a:latin typeface="Consolas" panose="020B0609020204030204" pitchFamily="49" charset="0"/>
              </a:rPr>
              <a:t> the model need to be finetuned from platform to platform</a:t>
            </a:r>
          </a:p>
          <a:p>
            <a:pPr marL="342900" indent="-342900">
              <a:buFont typeface="+mj-lt"/>
              <a:buAutoNum type="arabicPeriod"/>
            </a:pPr>
            <a:r>
              <a:rPr lang="en-US" b="0" dirty="0">
                <a:solidFill>
                  <a:srgbClr val="3B3B3B"/>
                </a:solidFill>
                <a:effectLst/>
                <a:highlight>
                  <a:srgbClr val="FFFF00"/>
                </a:highlight>
                <a:latin typeface="Consolas" panose="020B0609020204030204" pitchFamily="49" charset="0"/>
              </a:rPr>
              <a:t>Thai conversational language is fluid and evolving fast</a:t>
            </a:r>
            <a:r>
              <a:rPr lang="en-US" b="0" dirty="0">
                <a:solidFill>
                  <a:srgbClr val="3B3B3B"/>
                </a:solidFill>
                <a:effectLst/>
                <a:latin typeface="Consolas" panose="020B0609020204030204" pitchFamily="49" charset="0"/>
              </a:rPr>
              <a:t>. the term related to active suicide ideation may changes over time. </a:t>
            </a:r>
            <a:r>
              <a:rPr lang="en-US" dirty="0">
                <a:solidFill>
                  <a:srgbClr val="3B3B3B"/>
                </a:solidFill>
                <a:latin typeface="Consolas" panose="020B0609020204030204" pitchFamily="49" charset="0"/>
              </a:rPr>
              <a:t>Therefore,</a:t>
            </a:r>
            <a:r>
              <a:rPr lang="en-US" b="0" dirty="0">
                <a:solidFill>
                  <a:srgbClr val="3B3B3B"/>
                </a:solidFill>
                <a:effectLst/>
                <a:latin typeface="Consolas" panose="020B0609020204030204" pitchFamily="49" charset="0"/>
              </a:rPr>
              <a:t> the model need to be updated on routine basis</a:t>
            </a:r>
          </a:p>
          <a:p>
            <a:pPr marL="342900" indent="-342900">
              <a:buFont typeface="+mj-lt"/>
              <a:buAutoNum type="arabicPeriod"/>
            </a:pPr>
            <a:r>
              <a:rPr lang="en-US" dirty="0">
                <a:solidFill>
                  <a:srgbClr val="3B3B3B"/>
                </a:solidFill>
                <a:latin typeface="Consolas" panose="020B0609020204030204" pitchFamily="49" charset="0"/>
              </a:rPr>
              <a:t>We </a:t>
            </a:r>
            <a:r>
              <a:rPr lang="en-US" dirty="0">
                <a:solidFill>
                  <a:srgbClr val="3B3B3B"/>
                </a:solidFill>
                <a:highlight>
                  <a:srgbClr val="FFFF00"/>
                </a:highlight>
                <a:latin typeface="Consolas" panose="020B0609020204030204" pitchFamily="49" charset="0"/>
              </a:rPr>
              <a:t>only use 2 models </a:t>
            </a:r>
            <a:r>
              <a:rPr lang="en-US" dirty="0">
                <a:solidFill>
                  <a:srgbClr val="3B3B3B"/>
                </a:solidFill>
                <a:latin typeface="Consolas" panose="020B0609020204030204" pitchFamily="49" charset="0"/>
              </a:rPr>
              <a:t>which are logistic regression and decision tree</a:t>
            </a:r>
          </a:p>
          <a:p>
            <a:pPr marL="342900" indent="-342900">
              <a:buFont typeface="+mj-lt"/>
              <a:buAutoNum type="arabicPeriod"/>
            </a:pPr>
            <a:r>
              <a:rPr lang="en-US" b="0" dirty="0">
                <a:solidFill>
                  <a:srgbClr val="3B3B3B"/>
                </a:solidFill>
                <a:effectLst/>
                <a:latin typeface="Consolas" panose="020B0609020204030204" pitchFamily="49" charset="0"/>
              </a:rPr>
              <a:t>We have </a:t>
            </a:r>
            <a:r>
              <a:rPr lang="en-US" b="0" dirty="0">
                <a:solidFill>
                  <a:srgbClr val="3B3B3B"/>
                </a:solidFill>
                <a:effectLst/>
                <a:highlight>
                  <a:srgbClr val="FFFF00"/>
                </a:highlight>
                <a:latin typeface="Consolas" panose="020B0609020204030204" pitchFamily="49" charset="0"/>
              </a:rPr>
              <a:t>not tuned the model </a:t>
            </a:r>
            <a:r>
              <a:rPr lang="en-US" b="0" dirty="0">
                <a:solidFill>
                  <a:srgbClr val="3B3B3B"/>
                </a:solidFill>
                <a:effectLst/>
                <a:latin typeface="Consolas" panose="020B0609020204030204" pitchFamily="49" charset="0"/>
              </a:rPr>
              <a:t>with grid search yet.</a:t>
            </a:r>
          </a:p>
          <a:p>
            <a:pPr marL="342900" indent="-342900">
              <a:buFont typeface="+mj-lt"/>
              <a:buAutoNum type="arabicPeriod"/>
            </a:pPr>
            <a:r>
              <a:rPr lang="en-US" dirty="0">
                <a:solidFill>
                  <a:srgbClr val="3B3B3B"/>
                </a:solidFill>
                <a:latin typeface="Consolas" panose="020B0609020204030204" pitchFamily="49" charset="0"/>
              </a:rPr>
              <a:t>The data is label not by </a:t>
            </a:r>
            <a:r>
              <a:rPr lang="en-US" dirty="0">
                <a:solidFill>
                  <a:srgbClr val="3B3B3B"/>
                </a:solidFill>
                <a:highlight>
                  <a:srgbClr val="FFFF00"/>
                </a:highlight>
                <a:latin typeface="Consolas" panose="020B0609020204030204" pitchFamily="49" charset="0"/>
              </a:rPr>
              <a:t>certified psychiatrist</a:t>
            </a:r>
            <a:r>
              <a:rPr lang="en-US" dirty="0">
                <a:solidFill>
                  <a:srgbClr val="3B3B3B"/>
                </a:solidFill>
                <a:latin typeface="Consolas" panose="020B0609020204030204" pitchFamily="49" charset="0"/>
              </a:rPr>
              <a:t>.</a:t>
            </a:r>
          </a:p>
          <a:p>
            <a:pPr marL="342900" indent="-342900">
              <a:buFont typeface="+mj-lt"/>
              <a:buAutoNum type="arabicPeriod"/>
            </a:pPr>
            <a:r>
              <a:rPr lang="en-US" b="0" dirty="0">
                <a:solidFill>
                  <a:srgbClr val="3B3B3B"/>
                </a:solidFill>
                <a:effectLst/>
                <a:latin typeface="Consolas" panose="020B0609020204030204" pitchFamily="49" charset="0"/>
              </a:rPr>
              <a:t>We </a:t>
            </a:r>
            <a:r>
              <a:rPr lang="en-US" b="0" dirty="0">
                <a:solidFill>
                  <a:srgbClr val="3B3B3B"/>
                </a:solidFill>
                <a:effectLst/>
                <a:highlight>
                  <a:srgbClr val="FFFF00"/>
                </a:highlight>
                <a:latin typeface="Consolas" panose="020B0609020204030204" pitchFamily="49" charset="0"/>
              </a:rPr>
              <a:t>only use the data with depression </a:t>
            </a:r>
            <a:r>
              <a:rPr lang="en-US" b="0" dirty="0">
                <a:solidFill>
                  <a:srgbClr val="3B3B3B"/>
                </a:solidFill>
                <a:effectLst/>
                <a:latin typeface="Consolas" panose="020B0609020204030204" pitchFamily="49" charset="0"/>
              </a:rPr>
              <a:t>tagging. We can use more data from all taggin</a:t>
            </a:r>
            <a:r>
              <a:rPr lang="en-US" dirty="0">
                <a:solidFill>
                  <a:srgbClr val="3B3B3B"/>
                </a:solidFill>
                <a:latin typeface="Consolas" panose="020B0609020204030204" pitchFamily="49" charset="0"/>
              </a:rPr>
              <a:t>g related mental health.</a:t>
            </a: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557074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dirty="0"/>
              <a:t>Roadmap &amp; Proof of Concept</a:t>
            </a:r>
          </a:p>
          <a:p>
            <a:r>
              <a:rPr lang="en-US" dirty="0"/>
              <a:t>Suicidal Analytical Framework</a:t>
            </a:r>
          </a:p>
          <a:p>
            <a:r>
              <a:rPr lang="en-US" dirty="0"/>
              <a:t>Procedure</a:t>
            </a:r>
          </a:p>
          <a:p>
            <a:r>
              <a:rPr lang="en-US" dirty="0"/>
              <a:t>Key Finding, Model, and Measure of Success</a:t>
            </a:r>
          </a:p>
          <a:p>
            <a:r>
              <a:rPr lang="en-US" dirty="0"/>
              <a:t>Assumption &amp; Limitation </a:t>
            </a:r>
          </a:p>
          <a:p>
            <a:r>
              <a:rPr lang="en-US" b="1" dirty="0">
                <a:solidFill>
                  <a:schemeClr val="accent1"/>
                </a:solidFill>
              </a:rPr>
              <a:t>Possibilities &amp; Recommendation </a:t>
            </a:r>
          </a:p>
          <a:p>
            <a:pPr marL="0" indent="0">
              <a:buNone/>
            </a:pPr>
            <a:endParaRPr lang="en-US" dirty="0"/>
          </a:p>
        </p:txBody>
      </p:sp>
    </p:spTree>
    <p:extLst>
      <p:ext uri="{BB962C8B-B14F-4D97-AF65-F5344CB8AC3E}">
        <p14:creationId xmlns:p14="http://schemas.microsoft.com/office/powerpoint/2010/main" val="86458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Recommendation &amp; Possibilities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do we recommend ? – move forward with next step</a:t>
            </a:r>
          </a:p>
        </p:txBody>
      </p:sp>
      <p:graphicFrame>
        <p:nvGraphicFramePr>
          <p:cNvPr id="15" name="Diagram 14">
            <a:extLst>
              <a:ext uri="{FF2B5EF4-FFF2-40B4-BE49-F238E27FC236}">
                <a16:creationId xmlns:a16="http://schemas.microsoft.com/office/drawing/2014/main" id="{C09D26F4-3D2C-C8A2-B838-96D5DFFC9310}"/>
              </a:ext>
            </a:extLst>
          </p:cNvPr>
          <p:cNvGraphicFramePr/>
          <p:nvPr>
            <p:extLst>
              <p:ext uri="{D42A27DB-BD31-4B8C-83A1-F6EECF244321}">
                <p14:modId xmlns:p14="http://schemas.microsoft.com/office/powerpoint/2010/main" val="3048447424"/>
              </p:ext>
            </p:extLst>
          </p:nvPr>
        </p:nvGraphicFramePr>
        <p:xfrm>
          <a:off x="377687" y="1895061"/>
          <a:ext cx="11224591" cy="2906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4" descr="Social Media Icons Ultimate by KILATECH | Shopify App Store">
            <a:extLst>
              <a:ext uri="{FF2B5EF4-FFF2-40B4-BE49-F238E27FC236}">
                <a16:creationId xmlns:a16="http://schemas.microsoft.com/office/drawing/2014/main" id="{9A64690E-6BA1-31D3-18DB-D5CB913E72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21063" r="20724" b="20773"/>
          <a:stretch/>
        </p:blipFill>
        <p:spPr bwMode="auto">
          <a:xfrm>
            <a:off x="5318588" y="5472740"/>
            <a:ext cx="1278196" cy="1265582"/>
          </a:xfrm>
          <a:prstGeom prst="rect">
            <a:avLst/>
          </a:prstGeom>
          <a:noFill/>
          <a:extLst>
            <a:ext uri="{909E8E84-426E-40DD-AFC4-6F175D3DCCD1}">
              <a14:hiddenFill xmlns:a14="http://schemas.microsoft.com/office/drawing/2010/main">
                <a:solidFill>
                  <a:srgbClr val="FFFFFF"/>
                </a:solidFill>
              </a14:hiddenFill>
            </a:ext>
          </a:extLst>
        </p:spPr>
      </p:pic>
      <p:sp>
        <p:nvSpPr>
          <p:cNvPr id="17" name="Speech Bubble: Rectangle with Corners Rounded 16">
            <a:extLst>
              <a:ext uri="{FF2B5EF4-FFF2-40B4-BE49-F238E27FC236}">
                <a16:creationId xmlns:a16="http://schemas.microsoft.com/office/drawing/2014/main" id="{FD85DEA7-07FB-4F6E-2DA5-896688D75A70}"/>
              </a:ext>
            </a:extLst>
          </p:cNvPr>
          <p:cNvSpPr/>
          <p:nvPr/>
        </p:nvSpPr>
        <p:spPr>
          <a:xfrm>
            <a:off x="457199" y="4445214"/>
            <a:ext cx="1851285" cy="846165"/>
          </a:xfrm>
          <a:prstGeom prst="wedgeRoundRectCallout">
            <a:avLst>
              <a:gd name="adj1" fmla="val -12581"/>
              <a:gd name="adj2" fmla="val -77058"/>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Only the post with  “Depression” category tagging</a:t>
            </a:r>
          </a:p>
        </p:txBody>
      </p:sp>
      <p:pic>
        <p:nvPicPr>
          <p:cNvPr id="18" name="Picture 17">
            <a:extLst>
              <a:ext uri="{FF2B5EF4-FFF2-40B4-BE49-F238E27FC236}">
                <a16:creationId xmlns:a16="http://schemas.microsoft.com/office/drawing/2014/main" id="{E0D78821-34A0-1020-C2C5-D9D183353876}"/>
              </a:ext>
            </a:extLst>
          </p:cNvPr>
          <p:cNvPicPr>
            <a:picLocks noChangeAspect="1"/>
          </p:cNvPicPr>
          <p:nvPr/>
        </p:nvPicPr>
        <p:blipFill>
          <a:blip r:embed="rId8"/>
          <a:stretch>
            <a:fillRect/>
          </a:stretch>
        </p:blipFill>
        <p:spPr>
          <a:xfrm>
            <a:off x="7391721" y="4260573"/>
            <a:ext cx="1212574" cy="1212574"/>
          </a:xfrm>
          <a:prstGeom prst="rect">
            <a:avLst/>
          </a:prstGeom>
        </p:spPr>
      </p:pic>
      <p:grpSp>
        <p:nvGrpSpPr>
          <p:cNvPr id="19" name="Group 18">
            <a:extLst>
              <a:ext uri="{FF2B5EF4-FFF2-40B4-BE49-F238E27FC236}">
                <a16:creationId xmlns:a16="http://schemas.microsoft.com/office/drawing/2014/main" id="{C4B8B732-B679-10AE-31DC-89D56CB9C076}"/>
              </a:ext>
            </a:extLst>
          </p:cNvPr>
          <p:cNvGrpSpPr/>
          <p:nvPr/>
        </p:nvGrpSpPr>
        <p:grpSpPr>
          <a:xfrm>
            <a:off x="2920904" y="4445215"/>
            <a:ext cx="1370960" cy="893029"/>
            <a:chOff x="3098017" y="4570507"/>
            <a:chExt cx="1146313" cy="748748"/>
          </a:xfrm>
        </p:grpSpPr>
        <p:sp>
          <p:nvSpPr>
            <p:cNvPr id="20" name="Speech Bubble: Rectangle with Corners Rounded 19">
              <a:extLst>
                <a:ext uri="{FF2B5EF4-FFF2-40B4-BE49-F238E27FC236}">
                  <a16:creationId xmlns:a16="http://schemas.microsoft.com/office/drawing/2014/main" id="{8AE93C17-6059-1D87-D4A2-94553E94FF18}"/>
                </a:ext>
              </a:extLst>
            </p:cNvPr>
            <p:cNvSpPr/>
            <p:nvPr/>
          </p:nvSpPr>
          <p:spPr>
            <a:xfrm>
              <a:off x="3098017" y="45705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39467693-3347-ED4B-73EC-5E1D6B2EF241}"/>
                </a:ext>
              </a:extLst>
            </p:cNvPr>
            <p:cNvSpPr/>
            <p:nvPr/>
          </p:nvSpPr>
          <p:spPr>
            <a:xfrm>
              <a:off x="3250417" y="47229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Speech Bubble: Rectangle with Corners Rounded 21">
              <a:extLst>
                <a:ext uri="{FF2B5EF4-FFF2-40B4-BE49-F238E27FC236}">
                  <a16:creationId xmlns:a16="http://schemas.microsoft.com/office/drawing/2014/main" id="{8ED61980-5A96-E353-7983-BE73FE210B27}"/>
                </a:ext>
              </a:extLst>
            </p:cNvPr>
            <p:cNvSpPr/>
            <p:nvPr/>
          </p:nvSpPr>
          <p:spPr>
            <a:xfrm>
              <a:off x="3402817" y="48753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9B3E4478-0943-D432-A37A-7B430637C1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865" y="5472740"/>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870ABD70-D02E-92DB-B448-A99D4A95F1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3722" y="5472740"/>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ocial Media Icons Ultimate by KILATECH | Shopify App Store">
            <a:extLst>
              <a:ext uri="{FF2B5EF4-FFF2-40B4-BE49-F238E27FC236}">
                <a16:creationId xmlns:a16="http://schemas.microsoft.com/office/drawing/2014/main" id="{7FC1D84B-DD00-A23C-C9A1-BC7DF4996D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531" t="21063" r="20724" b="20773"/>
          <a:stretch/>
        </p:blipFill>
        <p:spPr bwMode="auto">
          <a:xfrm>
            <a:off x="7391721" y="5472740"/>
            <a:ext cx="1278196" cy="126558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0725CF5E-E0AD-A939-9241-9BF513F7D1ED}"/>
              </a:ext>
            </a:extLst>
          </p:cNvPr>
          <p:cNvGrpSpPr/>
          <p:nvPr/>
        </p:nvGrpSpPr>
        <p:grpSpPr>
          <a:xfrm>
            <a:off x="5225824" y="4420345"/>
            <a:ext cx="1370960" cy="893029"/>
            <a:chOff x="3098017" y="4570507"/>
            <a:chExt cx="1146313" cy="748748"/>
          </a:xfrm>
        </p:grpSpPr>
        <p:sp>
          <p:nvSpPr>
            <p:cNvPr id="27" name="Speech Bubble: Rectangle with Corners Rounded 26">
              <a:extLst>
                <a:ext uri="{FF2B5EF4-FFF2-40B4-BE49-F238E27FC236}">
                  <a16:creationId xmlns:a16="http://schemas.microsoft.com/office/drawing/2014/main" id="{9A8077AC-EC97-E7F9-A83F-51DE27045813}"/>
                </a:ext>
              </a:extLst>
            </p:cNvPr>
            <p:cNvSpPr/>
            <p:nvPr/>
          </p:nvSpPr>
          <p:spPr>
            <a:xfrm>
              <a:off x="3098017" y="45705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ABC2104E-4141-6739-8394-54B49F2E8FDF}"/>
                </a:ext>
              </a:extLst>
            </p:cNvPr>
            <p:cNvSpPr/>
            <p:nvPr/>
          </p:nvSpPr>
          <p:spPr>
            <a:xfrm>
              <a:off x="3250417" y="47229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Speech Bubble: Rectangle with Corners Rounded 28">
              <a:extLst>
                <a:ext uri="{FF2B5EF4-FFF2-40B4-BE49-F238E27FC236}">
                  <a16:creationId xmlns:a16="http://schemas.microsoft.com/office/drawing/2014/main" id="{7733A834-DD90-989E-0CB8-B21BE4E7E9F3}"/>
                </a:ext>
              </a:extLst>
            </p:cNvPr>
            <p:cNvSpPr/>
            <p:nvPr/>
          </p:nvSpPr>
          <p:spPr>
            <a:xfrm>
              <a:off x="3402817" y="4875307"/>
              <a:ext cx="841513" cy="443948"/>
            </a:xfrm>
            <a:prstGeom prst="wedgeRoundRectCallout">
              <a:avLst>
                <a:gd name="adj1" fmla="val -8235"/>
                <a:gd name="adj2" fmla="val -8824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3AB497AB-3A97-8751-73BE-8F204D9EB6AC}"/>
              </a:ext>
            </a:extLst>
          </p:cNvPr>
          <p:cNvGrpSpPr/>
          <p:nvPr/>
        </p:nvGrpSpPr>
        <p:grpSpPr>
          <a:xfrm>
            <a:off x="9271096" y="4795563"/>
            <a:ext cx="2311490" cy="1265582"/>
            <a:chOff x="381000" y="280784"/>
            <a:chExt cx="11430000" cy="6258129"/>
          </a:xfrm>
        </p:grpSpPr>
        <p:pic>
          <p:nvPicPr>
            <p:cNvPr id="31" name="Picture 2">
              <a:extLst>
                <a:ext uri="{FF2B5EF4-FFF2-40B4-BE49-F238E27FC236}">
                  <a16:creationId xmlns:a16="http://schemas.microsoft.com/office/drawing/2014/main" id="{389B4CFB-93A6-D48D-42BF-BE06F75C36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319088"/>
              <a:ext cx="11430000" cy="621982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4EECF610-D25C-085D-2FE3-B7FD64CFFF1E}"/>
                </a:ext>
              </a:extLst>
            </p:cNvPr>
            <p:cNvSpPr/>
            <p:nvPr/>
          </p:nvSpPr>
          <p:spPr>
            <a:xfrm>
              <a:off x="581331" y="280784"/>
              <a:ext cx="5000633" cy="40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Arrow: Right 32">
            <a:extLst>
              <a:ext uri="{FF2B5EF4-FFF2-40B4-BE49-F238E27FC236}">
                <a16:creationId xmlns:a16="http://schemas.microsoft.com/office/drawing/2014/main" id="{A57B7B07-D831-C089-90AA-ACD66A2AC470}"/>
              </a:ext>
            </a:extLst>
          </p:cNvPr>
          <p:cNvSpPr/>
          <p:nvPr/>
        </p:nvSpPr>
        <p:spPr>
          <a:xfrm rot="5400000">
            <a:off x="928954" y="1677060"/>
            <a:ext cx="1517374" cy="60960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26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Context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we intend to do</a:t>
            </a:r>
          </a:p>
        </p:txBody>
      </p:sp>
      <p:sp>
        <p:nvSpPr>
          <p:cNvPr id="5" name="Content Placeholder 4">
            <a:extLst>
              <a:ext uri="{FF2B5EF4-FFF2-40B4-BE49-F238E27FC236}">
                <a16:creationId xmlns:a16="http://schemas.microsoft.com/office/drawing/2014/main" id="{C2502C7B-7B5D-8B13-2166-350FA4217EDC}"/>
              </a:ext>
            </a:extLst>
          </p:cNvPr>
          <p:cNvSpPr>
            <a:spLocks noGrp="1"/>
          </p:cNvSpPr>
          <p:nvPr>
            <p:ph idx="1"/>
          </p:nvPr>
        </p:nvSpPr>
        <p:spPr>
          <a:xfrm>
            <a:off x="6430780" y="1570534"/>
            <a:ext cx="5616963" cy="4606429"/>
          </a:xfrm>
        </p:spPr>
        <p:txBody>
          <a:bodyPr>
            <a:normAutofit lnSpcReduction="10000"/>
          </a:bodyPr>
          <a:lstStyle/>
          <a:p>
            <a:r>
              <a:rPr lang="en-US" b="0" dirty="0">
                <a:solidFill>
                  <a:srgbClr val="3B3B3B"/>
                </a:solidFill>
                <a:effectLst/>
                <a:latin typeface="Consolas" panose="020B0609020204030204" pitchFamily="49" charset="0"/>
              </a:rPr>
              <a:t>Alljit plans to build </a:t>
            </a:r>
            <a:r>
              <a:rPr lang="en-US" b="1" dirty="0">
                <a:solidFill>
                  <a:srgbClr val="000080"/>
                </a:solidFill>
                <a:effectLst/>
                <a:latin typeface="Consolas" panose="020B0609020204030204" pitchFamily="49" charset="0"/>
              </a:rPr>
              <a:t>the data product which help detect the suicidal tendency</a:t>
            </a:r>
            <a:r>
              <a:rPr lang="en-US" b="0" dirty="0">
                <a:solidFill>
                  <a:srgbClr val="3B3B3B"/>
                </a:solidFill>
                <a:effectLst/>
                <a:latin typeface="Consolas" panose="020B0609020204030204" pitchFamily="49" charset="0"/>
              </a:rPr>
              <a:t> </a:t>
            </a:r>
            <a:r>
              <a:rPr lang="en-US" b="1" dirty="0">
                <a:solidFill>
                  <a:schemeClr val="accent1"/>
                </a:solidFill>
                <a:latin typeface="Consolas" panose="020B0609020204030204" pitchFamily="49" charset="0"/>
              </a:rPr>
              <a:t>by</a:t>
            </a:r>
            <a:r>
              <a:rPr lang="en-US" b="0" dirty="0">
                <a:solidFill>
                  <a:srgbClr val="3B3B3B"/>
                </a:solidFill>
                <a:effectLst/>
                <a:latin typeface="Consolas" panose="020B0609020204030204" pitchFamily="49" charset="0"/>
              </a:rPr>
              <a:t> </a:t>
            </a:r>
            <a:r>
              <a:rPr lang="en-US" b="1" dirty="0">
                <a:solidFill>
                  <a:schemeClr val="accent1"/>
                </a:solidFill>
                <a:effectLst/>
                <a:latin typeface="Consolas" panose="020B0609020204030204" pitchFamily="49" charset="0"/>
              </a:rPr>
              <a:t>using NLP to analyze the text data to help online forum and social media </a:t>
            </a:r>
            <a:r>
              <a:rPr lang="en-US" dirty="0">
                <a:effectLst/>
                <a:latin typeface="Consolas" panose="020B0609020204030204" pitchFamily="49" charset="0"/>
              </a:rPr>
              <a:t>analyze, detect, alert, and provide the recommendation for both users and doctors or responsible person in charges (if available).</a:t>
            </a:r>
          </a:p>
          <a:p>
            <a:endParaRPr lang="en-US" dirty="0"/>
          </a:p>
        </p:txBody>
      </p:sp>
      <p:pic>
        <p:nvPicPr>
          <p:cNvPr id="1026" name="Picture 2" descr="ภาพ ภาพสต็อก วัตถุ 3 มิติและเวกเตอร์เกี่ยวกับ ฆ่าตัวตาย 6,941 รายการ |  Shutterstock">
            <a:extLst>
              <a:ext uri="{FF2B5EF4-FFF2-40B4-BE49-F238E27FC236}">
                <a16:creationId xmlns:a16="http://schemas.microsoft.com/office/drawing/2014/main" id="{12CD9807-3DEB-29A5-EA12-B9F1EC198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66" t="11173" r="20033" b="17274"/>
          <a:stretch/>
        </p:blipFill>
        <p:spPr bwMode="auto">
          <a:xfrm>
            <a:off x="3721464" y="2160105"/>
            <a:ext cx="802376" cy="1027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cial Media Icons Ultimate by KILATECH | Shopify App Store">
            <a:extLst>
              <a:ext uri="{FF2B5EF4-FFF2-40B4-BE49-F238E27FC236}">
                <a16:creationId xmlns:a16="http://schemas.microsoft.com/office/drawing/2014/main" id="{B8C6743B-AE46-E78F-7CD2-AE8194ADF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31" t="21063" r="20724" b="20773"/>
          <a:stretch/>
        </p:blipFill>
        <p:spPr bwMode="auto">
          <a:xfrm>
            <a:off x="2389025" y="3429000"/>
            <a:ext cx="1278196" cy="1265582"/>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AE0DC7B0-ED5F-86BA-4079-D649D261AD38}"/>
              </a:ext>
            </a:extLst>
          </p:cNvPr>
          <p:cNvSpPr/>
          <p:nvPr/>
        </p:nvSpPr>
        <p:spPr>
          <a:xfrm>
            <a:off x="3472708" y="2034209"/>
            <a:ext cx="1377588" cy="1265582"/>
          </a:xfrm>
          <a:prstGeom prst="wedgeRoundRectCallout">
            <a:avLst>
              <a:gd name="adj1" fmla="val -34830"/>
              <a:gd name="adj2" fmla="val 61557"/>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60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Recommendation &amp; Possibilities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do we recommend ? – Partnership for bigger pictures</a:t>
            </a:r>
          </a:p>
        </p:txBody>
      </p:sp>
      <p:pic>
        <p:nvPicPr>
          <p:cNvPr id="4" name="Picture 4" descr="Social Media Icons Ultimate by KILATECH | Shopify App Store">
            <a:extLst>
              <a:ext uri="{FF2B5EF4-FFF2-40B4-BE49-F238E27FC236}">
                <a16:creationId xmlns:a16="http://schemas.microsoft.com/office/drawing/2014/main" id="{606DB47A-DA65-A5C0-37B0-41D5C2AF4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1" t="21063" r="20724" b="20773"/>
          <a:stretch/>
        </p:blipFill>
        <p:spPr bwMode="auto">
          <a:xfrm>
            <a:off x="2865978" y="3671654"/>
            <a:ext cx="720403" cy="7132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BA1BF352-BF80-95C3-82BC-E0A4BB30C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513" y="1869360"/>
            <a:ext cx="789333" cy="7893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E51679F-D944-B839-DE65-E946DDE19F6C}"/>
              </a:ext>
            </a:extLst>
          </p:cNvPr>
          <p:cNvPicPr>
            <a:picLocks noChangeAspect="1"/>
          </p:cNvPicPr>
          <p:nvPr/>
        </p:nvPicPr>
        <p:blipFill>
          <a:blip r:embed="rId4"/>
          <a:stretch>
            <a:fillRect/>
          </a:stretch>
        </p:blipFill>
        <p:spPr>
          <a:xfrm>
            <a:off x="449614" y="1869360"/>
            <a:ext cx="1670735" cy="803135"/>
          </a:xfrm>
          <a:prstGeom prst="rect">
            <a:avLst/>
          </a:prstGeom>
        </p:spPr>
      </p:pic>
      <p:sp>
        <p:nvSpPr>
          <p:cNvPr id="16" name="Plus Sign 15">
            <a:extLst>
              <a:ext uri="{FF2B5EF4-FFF2-40B4-BE49-F238E27FC236}">
                <a16:creationId xmlns:a16="http://schemas.microsoft.com/office/drawing/2014/main" id="{6F9B6385-9053-DCCB-241D-C851DE488B5D}"/>
              </a:ext>
            </a:extLst>
          </p:cNvPr>
          <p:cNvSpPr/>
          <p:nvPr/>
        </p:nvSpPr>
        <p:spPr>
          <a:xfrm>
            <a:off x="2109995" y="1991540"/>
            <a:ext cx="558773" cy="55877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8B2350-518B-17DD-940C-E5A220578306}"/>
              </a:ext>
            </a:extLst>
          </p:cNvPr>
          <p:cNvSpPr txBox="1"/>
          <p:nvPr/>
        </p:nvSpPr>
        <p:spPr>
          <a:xfrm>
            <a:off x="4247322" y="1433228"/>
            <a:ext cx="7800422"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Alljit</a:t>
            </a:r>
            <a:r>
              <a:rPr lang="en-US" dirty="0"/>
              <a:t> can support Pantip to classify of its posts and comments, and detect people with mental health issues and suicidal tendency </a:t>
            </a:r>
          </a:p>
          <a:p>
            <a:pPr marL="285750" indent="-285750">
              <a:buFont typeface="Arial" panose="020B0604020202020204" pitchFamily="34" charset="0"/>
              <a:buChar char="•"/>
            </a:pPr>
            <a:r>
              <a:rPr lang="en-US" dirty="0"/>
              <a:t>We can also add the questionnaire to make the classification more accurate.</a:t>
            </a:r>
          </a:p>
          <a:p>
            <a:pPr marL="285750" indent="-285750">
              <a:buFont typeface="Arial" panose="020B0604020202020204" pitchFamily="34" charset="0"/>
              <a:buChar char="•"/>
            </a:pPr>
            <a:r>
              <a:rPr lang="en-US" dirty="0"/>
              <a:t>Together we can provide mental health services to its subscribers</a:t>
            </a:r>
          </a:p>
          <a:p>
            <a:pPr marL="285750" indent="-285750">
              <a:buFont typeface="Arial" panose="020B0604020202020204" pitchFamily="34" charset="0"/>
              <a:buChar char="•"/>
            </a:pPr>
            <a:r>
              <a:rPr lang="en-US" dirty="0"/>
              <a:t>And together we can partner with hospital to target and personalize the services to those with mental health issues</a:t>
            </a:r>
          </a:p>
        </p:txBody>
      </p:sp>
      <p:pic>
        <p:nvPicPr>
          <p:cNvPr id="18" name="Picture 17">
            <a:extLst>
              <a:ext uri="{FF2B5EF4-FFF2-40B4-BE49-F238E27FC236}">
                <a16:creationId xmlns:a16="http://schemas.microsoft.com/office/drawing/2014/main" id="{4155286C-6858-F960-9314-F729D90FD1C9}"/>
              </a:ext>
            </a:extLst>
          </p:cNvPr>
          <p:cNvPicPr>
            <a:picLocks noChangeAspect="1"/>
          </p:cNvPicPr>
          <p:nvPr/>
        </p:nvPicPr>
        <p:blipFill>
          <a:blip r:embed="rId4"/>
          <a:stretch>
            <a:fillRect/>
          </a:stretch>
        </p:blipFill>
        <p:spPr>
          <a:xfrm>
            <a:off x="439260" y="3626735"/>
            <a:ext cx="1670735" cy="803135"/>
          </a:xfrm>
          <a:prstGeom prst="rect">
            <a:avLst/>
          </a:prstGeom>
        </p:spPr>
      </p:pic>
      <p:sp>
        <p:nvSpPr>
          <p:cNvPr id="19" name="Plus Sign 18">
            <a:extLst>
              <a:ext uri="{FF2B5EF4-FFF2-40B4-BE49-F238E27FC236}">
                <a16:creationId xmlns:a16="http://schemas.microsoft.com/office/drawing/2014/main" id="{824C15F0-2847-A2FA-B860-2F3CF260D246}"/>
              </a:ext>
            </a:extLst>
          </p:cNvPr>
          <p:cNvSpPr/>
          <p:nvPr/>
        </p:nvSpPr>
        <p:spPr>
          <a:xfrm>
            <a:off x="2109995" y="3748915"/>
            <a:ext cx="558773" cy="55877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2203227-1B02-457F-A911-4730ACE3CD2D}"/>
              </a:ext>
            </a:extLst>
          </p:cNvPr>
          <p:cNvSpPr txBox="1"/>
          <p:nvPr/>
        </p:nvSpPr>
        <p:spPr>
          <a:xfrm>
            <a:off x="4247322" y="3827970"/>
            <a:ext cx="780042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Alljit</a:t>
            </a:r>
            <a:r>
              <a:rPr lang="en-US" dirty="0"/>
              <a:t> and social media partners can do the same things</a:t>
            </a:r>
          </a:p>
        </p:txBody>
      </p:sp>
      <p:pic>
        <p:nvPicPr>
          <p:cNvPr id="21" name="Picture 4" descr="Social Media Icons Ultimate by KILATECH | Shopify App Store">
            <a:extLst>
              <a:ext uri="{FF2B5EF4-FFF2-40B4-BE49-F238E27FC236}">
                <a16:creationId xmlns:a16="http://schemas.microsoft.com/office/drawing/2014/main" id="{87435E85-55B5-BD20-33D1-59FAA0BB29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1" t="21063" r="20724" b="20773"/>
          <a:stretch/>
        </p:blipFill>
        <p:spPr bwMode="auto">
          <a:xfrm>
            <a:off x="3962412" y="5367493"/>
            <a:ext cx="733474" cy="7262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9D89F07-497F-C699-E746-C28EA9A2E17E}"/>
              </a:ext>
            </a:extLst>
          </p:cNvPr>
          <p:cNvPicPr>
            <a:picLocks noChangeAspect="1"/>
          </p:cNvPicPr>
          <p:nvPr/>
        </p:nvPicPr>
        <p:blipFill>
          <a:blip r:embed="rId4"/>
          <a:stretch>
            <a:fillRect/>
          </a:stretch>
        </p:blipFill>
        <p:spPr>
          <a:xfrm>
            <a:off x="428906" y="5329044"/>
            <a:ext cx="1670735" cy="803135"/>
          </a:xfrm>
          <a:prstGeom prst="rect">
            <a:avLst/>
          </a:prstGeom>
        </p:spPr>
      </p:pic>
      <p:sp>
        <p:nvSpPr>
          <p:cNvPr id="23" name="Plus Sign 22">
            <a:extLst>
              <a:ext uri="{FF2B5EF4-FFF2-40B4-BE49-F238E27FC236}">
                <a16:creationId xmlns:a16="http://schemas.microsoft.com/office/drawing/2014/main" id="{99E771D4-07A0-722C-E174-914E2C904877}"/>
              </a:ext>
            </a:extLst>
          </p:cNvPr>
          <p:cNvSpPr/>
          <p:nvPr/>
        </p:nvSpPr>
        <p:spPr>
          <a:xfrm>
            <a:off x="2109995" y="5451225"/>
            <a:ext cx="558773" cy="55877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Picture 2" descr="MAMA VS Melon - ชวนชาวพันทิปโหวตโพลเปรียบเทียบ 2 งานประกาศรางวัลแห่งปี !! -  Pantip">
            <a:extLst>
              <a:ext uri="{FF2B5EF4-FFF2-40B4-BE49-F238E27FC236}">
                <a16:creationId xmlns:a16="http://schemas.microsoft.com/office/drawing/2014/main" id="{6ADD93FD-D746-6E76-1497-46857BCD7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513" y="5335945"/>
            <a:ext cx="789333" cy="789333"/>
          </a:xfrm>
          <a:prstGeom prst="rect">
            <a:avLst/>
          </a:prstGeom>
          <a:noFill/>
          <a:extLst>
            <a:ext uri="{909E8E84-426E-40DD-AFC4-6F175D3DCCD1}">
              <a14:hiddenFill xmlns:a14="http://schemas.microsoft.com/office/drawing/2010/main">
                <a:solidFill>
                  <a:srgbClr val="FFFFFF"/>
                </a:solidFill>
              </a14:hiddenFill>
            </a:ext>
          </a:extLst>
        </p:spPr>
      </p:pic>
      <p:sp>
        <p:nvSpPr>
          <p:cNvPr id="25" name="Plus Sign 24">
            <a:extLst>
              <a:ext uri="{FF2B5EF4-FFF2-40B4-BE49-F238E27FC236}">
                <a16:creationId xmlns:a16="http://schemas.microsoft.com/office/drawing/2014/main" id="{0B8C8B5A-2572-4709-C4AF-D3D0F70E1C1B}"/>
              </a:ext>
            </a:extLst>
          </p:cNvPr>
          <p:cNvSpPr/>
          <p:nvPr/>
        </p:nvSpPr>
        <p:spPr>
          <a:xfrm>
            <a:off x="4884751" y="5451225"/>
            <a:ext cx="558773" cy="558773"/>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5149FBA-7114-3F57-86A2-3D602427D3B0}"/>
              </a:ext>
            </a:extLst>
          </p:cNvPr>
          <p:cNvSpPr txBox="1"/>
          <p:nvPr/>
        </p:nvSpPr>
        <p:spPr>
          <a:xfrm>
            <a:off x="7811431" y="5101606"/>
            <a:ext cx="4236314"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Alljit</a:t>
            </a:r>
            <a:r>
              <a:rPr lang="en-US" dirty="0"/>
              <a:t>, social media partners, and government can do the nationwide report, detection, alert, and recommendation system for mental health and suicidal risk </a:t>
            </a:r>
          </a:p>
        </p:txBody>
      </p:sp>
      <p:pic>
        <p:nvPicPr>
          <p:cNvPr id="3076" name="Picture 4">
            <a:extLst>
              <a:ext uri="{FF2B5EF4-FFF2-40B4-BE49-F238E27FC236}">
                <a16:creationId xmlns:a16="http://schemas.microsoft.com/office/drawing/2014/main" id="{8AF25216-F13B-94B2-E75A-5284F65D0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216" y="5218174"/>
            <a:ext cx="1366499" cy="10248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7CDA354-6DA8-6676-7158-F77AEED454F2}"/>
              </a:ext>
            </a:extLst>
          </p:cNvPr>
          <p:cNvPicPr>
            <a:picLocks noChangeAspect="1"/>
          </p:cNvPicPr>
          <p:nvPr/>
        </p:nvPicPr>
        <p:blipFill>
          <a:blip r:embed="rId6"/>
          <a:stretch>
            <a:fillRect/>
          </a:stretch>
        </p:blipFill>
        <p:spPr>
          <a:xfrm>
            <a:off x="6527239" y="5285056"/>
            <a:ext cx="891111" cy="891111"/>
          </a:xfrm>
          <a:prstGeom prst="rect">
            <a:avLst/>
          </a:prstGeom>
        </p:spPr>
      </p:pic>
      <p:sp>
        <p:nvSpPr>
          <p:cNvPr id="28" name="Arrow: Down 27">
            <a:extLst>
              <a:ext uri="{FF2B5EF4-FFF2-40B4-BE49-F238E27FC236}">
                <a16:creationId xmlns:a16="http://schemas.microsoft.com/office/drawing/2014/main" id="{18996AEF-F59D-F827-6799-A2D32E39D704}"/>
              </a:ext>
            </a:extLst>
          </p:cNvPr>
          <p:cNvSpPr/>
          <p:nvPr/>
        </p:nvSpPr>
        <p:spPr>
          <a:xfrm>
            <a:off x="1239078" y="2900975"/>
            <a:ext cx="516835" cy="57315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2638269D-67EA-D59F-703F-A3175244219A}"/>
              </a:ext>
            </a:extLst>
          </p:cNvPr>
          <p:cNvSpPr/>
          <p:nvPr/>
        </p:nvSpPr>
        <p:spPr>
          <a:xfrm>
            <a:off x="1239077" y="4666367"/>
            <a:ext cx="516835" cy="57315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184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Recommendation &amp; Possibilities</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more possible for us? – Just like what we did with Covid, we can proactively do the same for mental health and suicidal risk</a:t>
            </a:r>
          </a:p>
        </p:txBody>
      </p:sp>
      <p:pic>
        <p:nvPicPr>
          <p:cNvPr id="8" name="Picture 2">
            <a:extLst>
              <a:ext uri="{FF2B5EF4-FFF2-40B4-BE49-F238E27FC236}">
                <a16:creationId xmlns:a16="http://schemas.microsoft.com/office/drawing/2014/main" id="{BF2918D3-C1F6-C777-8878-FFD1530CD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2" y="1765726"/>
            <a:ext cx="8837181" cy="464675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092A7D29-8DA3-E0C7-2758-82E6B13E9D7B}"/>
              </a:ext>
            </a:extLst>
          </p:cNvPr>
          <p:cNvSpPr/>
          <p:nvPr/>
        </p:nvSpPr>
        <p:spPr>
          <a:xfrm rot="16200000">
            <a:off x="8978348" y="3497323"/>
            <a:ext cx="516835" cy="57315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DA5BBD-FE43-A0B9-4E94-594A59BD1ED9}"/>
              </a:ext>
            </a:extLst>
          </p:cNvPr>
          <p:cNvSpPr txBox="1"/>
          <p:nvPr/>
        </p:nvSpPr>
        <p:spPr>
          <a:xfrm>
            <a:off x="9794874" y="2906738"/>
            <a:ext cx="2252870" cy="1754326"/>
          </a:xfrm>
          <a:prstGeom prst="rect">
            <a:avLst/>
          </a:prstGeom>
          <a:noFill/>
        </p:spPr>
        <p:txBody>
          <a:bodyPr wrap="square" rtlCol="0">
            <a:spAutoFit/>
          </a:bodyPr>
          <a:lstStyle/>
          <a:p>
            <a:r>
              <a:rPr lang="en-US" dirty="0"/>
              <a:t>We will be able to allocate the resources to province that need more mental health professional and support </a:t>
            </a:r>
          </a:p>
        </p:txBody>
      </p:sp>
    </p:spTree>
    <p:extLst>
      <p:ext uri="{BB962C8B-B14F-4D97-AF65-F5344CB8AC3E}">
        <p14:creationId xmlns:p14="http://schemas.microsoft.com/office/powerpoint/2010/main" val="353901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57C56-C3BD-CA04-A23C-AF4C4F15D049}"/>
              </a:ext>
            </a:extLst>
          </p:cNvPr>
          <p:cNvSpPr>
            <a:spLocks noGrp="1"/>
          </p:cNvSpPr>
          <p:nvPr>
            <p:ph idx="1"/>
          </p:nvPr>
        </p:nvSpPr>
        <p:spPr>
          <a:xfrm>
            <a:off x="838200" y="781878"/>
            <a:ext cx="10515600" cy="5395085"/>
          </a:xfrm>
        </p:spPr>
        <p:txBody>
          <a:bodyPr anchor="ctr">
            <a:normAutofit/>
          </a:bodyPr>
          <a:lstStyle/>
          <a:p>
            <a:pPr marL="0" indent="0" algn="ctr">
              <a:buNone/>
            </a:pPr>
            <a:r>
              <a:rPr lang="en-US" sz="9600" b="1" dirty="0"/>
              <a:t>20</a:t>
            </a:r>
          </a:p>
        </p:txBody>
      </p:sp>
    </p:spTree>
    <p:extLst>
      <p:ext uri="{BB962C8B-B14F-4D97-AF65-F5344CB8AC3E}">
        <p14:creationId xmlns:p14="http://schemas.microsoft.com/office/powerpoint/2010/main" val="4026099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05F2D8-EE5C-B2DD-2330-96FD838A3FFA}"/>
              </a:ext>
            </a:extLst>
          </p:cNvPr>
          <p:cNvPicPr>
            <a:picLocks noChangeAspect="1"/>
          </p:cNvPicPr>
          <p:nvPr/>
        </p:nvPicPr>
        <p:blipFill>
          <a:blip r:embed="rId2"/>
          <a:stretch>
            <a:fillRect/>
          </a:stretch>
        </p:blipFill>
        <p:spPr>
          <a:xfrm>
            <a:off x="516834" y="255186"/>
            <a:ext cx="5380384" cy="3581318"/>
          </a:xfrm>
          <a:prstGeom prst="rect">
            <a:avLst/>
          </a:prstGeom>
        </p:spPr>
      </p:pic>
      <p:pic>
        <p:nvPicPr>
          <p:cNvPr id="5" name="Picture 4">
            <a:extLst>
              <a:ext uri="{FF2B5EF4-FFF2-40B4-BE49-F238E27FC236}">
                <a16:creationId xmlns:a16="http://schemas.microsoft.com/office/drawing/2014/main" id="{537CB638-E907-458C-AB80-B7753DE3EEA2}"/>
              </a:ext>
            </a:extLst>
          </p:cNvPr>
          <p:cNvPicPr>
            <a:picLocks noChangeAspect="1"/>
          </p:cNvPicPr>
          <p:nvPr/>
        </p:nvPicPr>
        <p:blipFill>
          <a:blip r:embed="rId3"/>
          <a:stretch>
            <a:fillRect/>
          </a:stretch>
        </p:blipFill>
        <p:spPr>
          <a:xfrm>
            <a:off x="6294784" y="3165357"/>
            <a:ext cx="4604875" cy="3063163"/>
          </a:xfrm>
          <a:prstGeom prst="rect">
            <a:avLst/>
          </a:prstGeom>
        </p:spPr>
      </p:pic>
      <p:pic>
        <p:nvPicPr>
          <p:cNvPr id="1026" name="Picture 2">
            <a:extLst>
              <a:ext uri="{FF2B5EF4-FFF2-40B4-BE49-F238E27FC236}">
                <a16:creationId xmlns:a16="http://schemas.microsoft.com/office/drawing/2014/main" id="{B49543AE-C465-F8C3-03B1-8EF6F59B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4116391"/>
            <a:ext cx="3728830" cy="24796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9000E9-D50D-6D96-3065-054C0E916DE8}"/>
              </a:ext>
            </a:extLst>
          </p:cNvPr>
          <p:cNvPicPr>
            <a:picLocks noChangeAspect="1"/>
          </p:cNvPicPr>
          <p:nvPr/>
        </p:nvPicPr>
        <p:blipFill>
          <a:blip r:embed="rId5"/>
          <a:stretch>
            <a:fillRect/>
          </a:stretch>
        </p:blipFill>
        <p:spPr>
          <a:xfrm>
            <a:off x="7512671" y="255186"/>
            <a:ext cx="4420912" cy="2511287"/>
          </a:xfrm>
          <a:prstGeom prst="rect">
            <a:avLst/>
          </a:prstGeom>
        </p:spPr>
      </p:pic>
    </p:spTree>
    <p:extLst>
      <p:ext uri="{BB962C8B-B14F-4D97-AF65-F5344CB8AC3E}">
        <p14:creationId xmlns:p14="http://schemas.microsoft.com/office/powerpoint/2010/main" val="415798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b="1" dirty="0">
                <a:solidFill>
                  <a:schemeClr val="accent1"/>
                </a:solidFill>
              </a:rPr>
              <a:t>Problem Statement</a:t>
            </a:r>
          </a:p>
          <a:p>
            <a:r>
              <a:rPr lang="en-US" dirty="0"/>
              <a:t>Roadmap &amp; Proof of Concept</a:t>
            </a:r>
          </a:p>
          <a:p>
            <a:r>
              <a:rPr lang="en-US" dirty="0"/>
              <a:t>Suicidal Analytical Framework</a:t>
            </a:r>
          </a:p>
          <a:p>
            <a:r>
              <a:rPr lang="en-US" dirty="0"/>
              <a:t>Procedure</a:t>
            </a:r>
          </a:p>
          <a:p>
            <a:r>
              <a:rPr lang="en-US" dirty="0"/>
              <a:t>Key Finding &amp; Measure of Success</a:t>
            </a:r>
          </a:p>
          <a:p>
            <a:r>
              <a:rPr lang="en-US" dirty="0"/>
              <a:t>Assumption &amp; Limitation </a:t>
            </a:r>
          </a:p>
          <a:p>
            <a:r>
              <a:rPr lang="en-US" dirty="0"/>
              <a:t>Possibilities &amp; Recommendation </a:t>
            </a:r>
          </a:p>
          <a:p>
            <a:endParaRPr lang="en-US" dirty="0"/>
          </a:p>
          <a:p>
            <a:endParaRPr lang="en-US" dirty="0"/>
          </a:p>
        </p:txBody>
      </p:sp>
    </p:spTree>
    <p:extLst>
      <p:ext uri="{BB962C8B-B14F-4D97-AF65-F5344CB8AC3E}">
        <p14:creationId xmlns:p14="http://schemas.microsoft.com/office/powerpoint/2010/main" val="233096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Problem Statement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the problem we are trying solve?</a:t>
            </a:r>
          </a:p>
        </p:txBody>
      </p:sp>
      <p:sp>
        <p:nvSpPr>
          <p:cNvPr id="4" name="Rectangle: Rounded Corners 3">
            <a:extLst>
              <a:ext uri="{FF2B5EF4-FFF2-40B4-BE49-F238E27FC236}">
                <a16:creationId xmlns:a16="http://schemas.microsoft.com/office/drawing/2014/main" id="{A5945A17-2F0E-2C1B-B1EF-DC73F103D02B}"/>
              </a:ext>
            </a:extLst>
          </p:cNvPr>
          <p:cNvSpPr/>
          <p:nvPr/>
        </p:nvSpPr>
        <p:spPr>
          <a:xfrm>
            <a:off x="470452" y="5320748"/>
            <a:ext cx="2478156" cy="90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 World Problem</a:t>
            </a:r>
          </a:p>
        </p:txBody>
      </p:sp>
      <p:sp>
        <p:nvSpPr>
          <p:cNvPr id="10" name="Rectangle: Rounded Corners 9">
            <a:extLst>
              <a:ext uri="{FF2B5EF4-FFF2-40B4-BE49-F238E27FC236}">
                <a16:creationId xmlns:a16="http://schemas.microsoft.com/office/drawing/2014/main" id="{924F61E5-574A-44BD-EA13-28F0D3062C87}"/>
              </a:ext>
            </a:extLst>
          </p:cNvPr>
          <p:cNvSpPr/>
          <p:nvPr/>
        </p:nvSpPr>
        <p:spPr>
          <a:xfrm>
            <a:off x="3339547" y="5320748"/>
            <a:ext cx="8342243" cy="9052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b="0" dirty="0">
                <a:solidFill>
                  <a:srgbClr val="3B3B3B"/>
                </a:solidFill>
                <a:effectLst/>
                <a:latin typeface="Consolas" panose="020B0609020204030204" pitchFamily="49" charset="0"/>
              </a:rPr>
              <a:t>How can we prevent suicide by proactively detecting those with tendencies and providing them with appropriate clinical solution?</a:t>
            </a:r>
          </a:p>
        </p:txBody>
      </p:sp>
      <p:sp>
        <p:nvSpPr>
          <p:cNvPr id="13" name="Speech Bubble: Rectangle with Corners Rounded 12">
            <a:extLst>
              <a:ext uri="{FF2B5EF4-FFF2-40B4-BE49-F238E27FC236}">
                <a16:creationId xmlns:a16="http://schemas.microsoft.com/office/drawing/2014/main" id="{36EFD0FC-2A90-0794-DBC6-B78BC868393D}"/>
              </a:ext>
            </a:extLst>
          </p:cNvPr>
          <p:cNvSpPr/>
          <p:nvPr/>
        </p:nvSpPr>
        <p:spPr>
          <a:xfrm>
            <a:off x="3147392" y="2153479"/>
            <a:ext cx="6321286" cy="1934818"/>
          </a:xfrm>
          <a:prstGeom prst="wedgeRoundRectCallout">
            <a:avLst/>
          </a:prstGeom>
        </p:spPr>
        <p:style>
          <a:lnRef idx="2">
            <a:schemeClr val="accent2"/>
          </a:lnRef>
          <a:fillRef idx="1">
            <a:schemeClr val="lt1"/>
          </a:fillRef>
          <a:effectRef idx="0">
            <a:schemeClr val="accent2"/>
          </a:effectRef>
          <a:fontRef idx="minor">
            <a:schemeClr val="dk1"/>
          </a:fontRef>
        </p:style>
        <p:txBody>
          <a:bodyPr rtlCol="0" anchor="ctr"/>
          <a:lstStyle/>
          <a:p>
            <a:r>
              <a:rPr lang="en-US" b="0" dirty="0">
                <a:solidFill>
                  <a:srgbClr val="3B3B3B"/>
                </a:solidFill>
                <a:effectLst/>
                <a:latin typeface="Consolas" panose="020B0609020204030204" pitchFamily="49" charset="0"/>
              </a:rPr>
              <a:t>According to the Department of Mental Health, in Thailand, </a:t>
            </a:r>
            <a:r>
              <a:rPr lang="en-US" b="1" dirty="0">
                <a:solidFill>
                  <a:schemeClr val="accent2"/>
                </a:solidFill>
                <a:effectLst/>
                <a:latin typeface="Consolas" panose="020B0609020204030204" pitchFamily="49" charset="0"/>
              </a:rPr>
              <a:t>suicide rates have increased by 19.6% </a:t>
            </a:r>
            <a:r>
              <a:rPr lang="en-US" b="0" dirty="0">
                <a:solidFill>
                  <a:srgbClr val="3B3B3B"/>
                </a:solidFill>
                <a:effectLst/>
                <a:latin typeface="Consolas" panose="020B0609020204030204" pitchFamily="49" charset="0"/>
              </a:rPr>
              <a:t>from 2011 to 2021, with a suicide rate of 15.3 deaths per 100,000 population. </a:t>
            </a:r>
          </a:p>
        </p:txBody>
      </p:sp>
    </p:spTree>
    <p:extLst>
      <p:ext uri="{BB962C8B-B14F-4D97-AF65-F5344CB8AC3E}">
        <p14:creationId xmlns:p14="http://schemas.microsoft.com/office/powerpoint/2010/main" val="725390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B12B-F071-1BEA-5847-7AEFD2E3EFDE}"/>
              </a:ext>
            </a:extLst>
          </p:cNvPr>
          <p:cNvSpPr>
            <a:spLocks noGrp="1"/>
          </p:cNvSpPr>
          <p:nvPr>
            <p:ph type="title"/>
          </p:nvPr>
        </p:nvSpPr>
        <p:spPr>
          <a:xfrm>
            <a:off x="90742" y="64979"/>
            <a:ext cx="11263058" cy="300146"/>
          </a:xfrm>
        </p:spPr>
        <p:txBody>
          <a:bodyPr>
            <a:noAutofit/>
          </a:bodyPr>
          <a:lstStyle/>
          <a:p>
            <a:r>
              <a:rPr lang="en-US" sz="1800" dirty="0"/>
              <a:t>Problem Statement</a:t>
            </a:r>
          </a:p>
        </p:txBody>
      </p:sp>
      <p:sp>
        <p:nvSpPr>
          <p:cNvPr id="7" name="Title 1">
            <a:extLst>
              <a:ext uri="{FF2B5EF4-FFF2-40B4-BE49-F238E27FC236}">
                <a16:creationId xmlns:a16="http://schemas.microsoft.com/office/drawing/2014/main" id="{BD544FA5-B11D-253F-67BB-FB486ABE1BE8}"/>
              </a:ext>
            </a:extLst>
          </p:cNvPr>
          <p:cNvSpPr txBox="1">
            <a:spLocks/>
          </p:cNvSpPr>
          <p:nvPr/>
        </p:nvSpPr>
        <p:spPr>
          <a:xfrm>
            <a:off x="90742" y="365125"/>
            <a:ext cx="11957002" cy="90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What is the data problem?</a:t>
            </a:r>
          </a:p>
        </p:txBody>
      </p:sp>
      <p:sp>
        <p:nvSpPr>
          <p:cNvPr id="4" name="Rectangle: Rounded Corners 3">
            <a:extLst>
              <a:ext uri="{FF2B5EF4-FFF2-40B4-BE49-F238E27FC236}">
                <a16:creationId xmlns:a16="http://schemas.microsoft.com/office/drawing/2014/main" id="{A5945A17-2F0E-2C1B-B1EF-DC73F103D02B}"/>
              </a:ext>
            </a:extLst>
          </p:cNvPr>
          <p:cNvSpPr/>
          <p:nvPr/>
        </p:nvSpPr>
        <p:spPr>
          <a:xfrm>
            <a:off x="596348" y="1716157"/>
            <a:ext cx="2478156" cy="90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 World Problem</a:t>
            </a:r>
          </a:p>
        </p:txBody>
      </p:sp>
      <p:sp>
        <p:nvSpPr>
          <p:cNvPr id="5" name="Rectangle: Rounded Corners 4">
            <a:extLst>
              <a:ext uri="{FF2B5EF4-FFF2-40B4-BE49-F238E27FC236}">
                <a16:creationId xmlns:a16="http://schemas.microsoft.com/office/drawing/2014/main" id="{9A3DF750-1460-7B0E-C76F-FD115EA2743C}"/>
              </a:ext>
            </a:extLst>
          </p:cNvPr>
          <p:cNvSpPr/>
          <p:nvPr/>
        </p:nvSpPr>
        <p:spPr>
          <a:xfrm>
            <a:off x="596348" y="3404204"/>
            <a:ext cx="2478156" cy="90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Solution Problem</a:t>
            </a:r>
          </a:p>
        </p:txBody>
      </p:sp>
      <p:sp>
        <p:nvSpPr>
          <p:cNvPr id="6" name="Rectangle: Rounded Corners 5">
            <a:extLst>
              <a:ext uri="{FF2B5EF4-FFF2-40B4-BE49-F238E27FC236}">
                <a16:creationId xmlns:a16="http://schemas.microsoft.com/office/drawing/2014/main" id="{23117A59-F003-05E8-0D77-342FA563CEA7}"/>
              </a:ext>
            </a:extLst>
          </p:cNvPr>
          <p:cNvSpPr/>
          <p:nvPr/>
        </p:nvSpPr>
        <p:spPr>
          <a:xfrm>
            <a:off x="596348" y="5140239"/>
            <a:ext cx="2478156" cy="905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Problem</a:t>
            </a:r>
          </a:p>
        </p:txBody>
      </p:sp>
      <p:sp>
        <p:nvSpPr>
          <p:cNvPr id="8" name="Arrow: Down 7">
            <a:extLst>
              <a:ext uri="{FF2B5EF4-FFF2-40B4-BE49-F238E27FC236}">
                <a16:creationId xmlns:a16="http://schemas.microsoft.com/office/drawing/2014/main" id="{03269C09-4956-C0D6-91AB-48D142E0C285}"/>
              </a:ext>
            </a:extLst>
          </p:cNvPr>
          <p:cNvSpPr/>
          <p:nvPr/>
        </p:nvSpPr>
        <p:spPr>
          <a:xfrm>
            <a:off x="1616765" y="2769704"/>
            <a:ext cx="377687" cy="4240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C834A2F6-CB84-CAF5-EBA9-C2CD7D74255D}"/>
              </a:ext>
            </a:extLst>
          </p:cNvPr>
          <p:cNvSpPr/>
          <p:nvPr/>
        </p:nvSpPr>
        <p:spPr>
          <a:xfrm>
            <a:off x="1646582" y="4522409"/>
            <a:ext cx="377687" cy="4240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24F61E5-574A-44BD-EA13-28F0D3062C87}"/>
              </a:ext>
            </a:extLst>
          </p:cNvPr>
          <p:cNvSpPr/>
          <p:nvPr/>
        </p:nvSpPr>
        <p:spPr>
          <a:xfrm>
            <a:off x="3465443" y="1716157"/>
            <a:ext cx="8342243" cy="9052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b="0" dirty="0">
                <a:solidFill>
                  <a:srgbClr val="3B3B3B"/>
                </a:solidFill>
                <a:effectLst/>
                <a:latin typeface="Consolas" panose="020B0609020204030204" pitchFamily="49" charset="0"/>
              </a:rPr>
              <a:t>How can we prevent suicide by proactively detecting those with tendencies and providing them with appropriate clinical solution?</a:t>
            </a:r>
          </a:p>
        </p:txBody>
      </p:sp>
      <p:sp>
        <p:nvSpPr>
          <p:cNvPr id="11" name="Rectangle: Rounded Corners 10">
            <a:extLst>
              <a:ext uri="{FF2B5EF4-FFF2-40B4-BE49-F238E27FC236}">
                <a16:creationId xmlns:a16="http://schemas.microsoft.com/office/drawing/2014/main" id="{E9EBBEC2-C958-BD2C-0F8B-12C0B8DE9CE2}"/>
              </a:ext>
            </a:extLst>
          </p:cNvPr>
          <p:cNvSpPr/>
          <p:nvPr/>
        </p:nvSpPr>
        <p:spPr>
          <a:xfrm>
            <a:off x="3465443" y="3404204"/>
            <a:ext cx="8342243" cy="9052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b="0" dirty="0">
                <a:solidFill>
                  <a:srgbClr val="3B3B3B"/>
                </a:solidFill>
                <a:effectLst/>
                <a:latin typeface="Consolas" panose="020B0609020204030204" pitchFamily="49" charset="0"/>
              </a:rPr>
              <a:t>How can we develop a data-driven solution that leverages social media interactions to detect signs of suicidal tendencies and offer timely assistance?</a:t>
            </a:r>
          </a:p>
        </p:txBody>
      </p:sp>
      <p:sp>
        <p:nvSpPr>
          <p:cNvPr id="12" name="Rectangle: Rounded Corners 11">
            <a:extLst>
              <a:ext uri="{FF2B5EF4-FFF2-40B4-BE49-F238E27FC236}">
                <a16:creationId xmlns:a16="http://schemas.microsoft.com/office/drawing/2014/main" id="{91031F6E-1F5D-E6B4-EAB8-1BFB0FC73CFE}"/>
              </a:ext>
            </a:extLst>
          </p:cNvPr>
          <p:cNvSpPr/>
          <p:nvPr/>
        </p:nvSpPr>
        <p:spPr>
          <a:xfrm>
            <a:off x="3465443" y="5140239"/>
            <a:ext cx="8342243" cy="9052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b="0" dirty="0">
                <a:solidFill>
                  <a:srgbClr val="3B3B3B"/>
                </a:solidFill>
                <a:effectLst/>
                <a:latin typeface="Consolas" panose="020B0609020204030204" pitchFamily="49" charset="0"/>
              </a:rPr>
              <a:t>How can we build an accurate model that can proactively identify individuals at suicidal risk in early stage?</a:t>
            </a:r>
          </a:p>
        </p:txBody>
      </p:sp>
    </p:spTree>
    <p:extLst>
      <p:ext uri="{BB962C8B-B14F-4D97-AF65-F5344CB8AC3E}">
        <p14:creationId xmlns:p14="http://schemas.microsoft.com/office/powerpoint/2010/main" val="2364325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8028-F645-D2CF-6D25-8525F6DD3DF5}"/>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5E284CD-5519-484A-D3BE-B7F1E26B831C}"/>
              </a:ext>
            </a:extLst>
          </p:cNvPr>
          <p:cNvSpPr>
            <a:spLocks noGrp="1"/>
          </p:cNvSpPr>
          <p:nvPr>
            <p:ph idx="1"/>
          </p:nvPr>
        </p:nvSpPr>
        <p:spPr/>
        <p:txBody>
          <a:bodyPr>
            <a:normAutofit/>
          </a:bodyPr>
          <a:lstStyle/>
          <a:p>
            <a:r>
              <a:rPr lang="en-US" dirty="0"/>
              <a:t>Context</a:t>
            </a:r>
          </a:p>
          <a:p>
            <a:r>
              <a:rPr lang="en-US" dirty="0"/>
              <a:t>Problem Statement</a:t>
            </a:r>
          </a:p>
          <a:p>
            <a:r>
              <a:rPr lang="en-US" b="1" dirty="0">
                <a:solidFill>
                  <a:schemeClr val="accent1"/>
                </a:solidFill>
              </a:rPr>
              <a:t>Roadmap &amp; Proof of Concept</a:t>
            </a:r>
          </a:p>
          <a:p>
            <a:r>
              <a:rPr lang="en-US" dirty="0"/>
              <a:t>Suicidal Analytical Framework</a:t>
            </a:r>
          </a:p>
          <a:p>
            <a:r>
              <a:rPr lang="en-US" dirty="0"/>
              <a:t>Procedure</a:t>
            </a:r>
          </a:p>
          <a:p>
            <a:r>
              <a:rPr lang="en-US" dirty="0"/>
              <a:t>Key Finding &amp; Measure of Success</a:t>
            </a:r>
          </a:p>
          <a:p>
            <a:r>
              <a:rPr lang="en-US" dirty="0"/>
              <a:t>Assumption &amp; Limitation </a:t>
            </a:r>
          </a:p>
          <a:p>
            <a:r>
              <a:rPr lang="en-US" dirty="0"/>
              <a:t>Possibilities &amp; Recommendation </a:t>
            </a:r>
          </a:p>
          <a:p>
            <a:endParaRPr lang="en-US" dirty="0"/>
          </a:p>
          <a:p>
            <a:endParaRPr lang="en-US" dirty="0"/>
          </a:p>
        </p:txBody>
      </p:sp>
    </p:spTree>
    <p:extLst>
      <p:ext uri="{BB962C8B-B14F-4D97-AF65-F5344CB8AC3E}">
        <p14:creationId xmlns:p14="http://schemas.microsoft.com/office/powerpoint/2010/main" val="1141405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3408</Words>
  <Application>Microsoft Office PowerPoint</Application>
  <PresentationFormat>Widescreen</PresentationFormat>
  <Paragraphs>707</Paragraphs>
  <Slides>53</Slides>
  <Notes>3</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Consolas</vt:lpstr>
      <vt:lpstr>Roboto</vt:lpstr>
      <vt:lpstr>Office Theme</vt:lpstr>
      <vt:lpstr>Suicidal Thought Detection Project</vt:lpstr>
      <vt:lpstr>Content</vt:lpstr>
      <vt:lpstr>Context</vt:lpstr>
      <vt:lpstr>Context</vt:lpstr>
      <vt:lpstr>Context</vt:lpstr>
      <vt:lpstr>Content</vt:lpstr>
      <vt:lpstr>Problem Statement</vt:lpstr>
      <vt:lpstr>Problem Statement</vt:lpstr>
      <vt:lpstr>Content</vt:lpstr>
      <vt:lpstr>Roadmap &amp; Proof of Concept</vt:lpstr>
      <vt:lpstr>Roadmap &amp; Proof of Concept</vt:lpstr>
      <vt:lpstr>Content</vt:lpstr>
      <vt:lpstr>Roadmap &amp; Proof of Concept</vt:lpstr>
      <vt:lpstr>Roadmap &amp; Proof of Concept</vt:lpstr>
      <vt:lpstr>Content</vt:lpstr>
      <vt:lpstr>Procedure</vt:lpstr>
      <vt:lpstr>Procedure</vt:lpstr>
      <vt:lpstr>Procedure</vt:lpstr>
      <vt:lpstr>Procedure</vt:lpstr>
      <vt:lpstr>Procedure</vt:lpstr>
      <vt:lpstr>Content</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Key Finding, Model, and Measure of Success</vt:lpstr>
      <vt:lpstr>Content</vt:lpstr>
      <vt:lpstr>Assumption &amp; Limitation</vt:lpstr>
      <vt:lpstr>Assumption &amp; Limitation</vt:lpstr>
      <vt:lpstr>Content</vt:lpstr>
      <vt:lpstr>Recommendation &amp; Possibilities</vt:lpstr>
      <vt:lpstr>Recommendation &amp; Possibilities</vt:lpstr>
      <vt:lpstr>Recommendation &amp; Possibilities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Suicidal Detection</dc:title>
  <dc:creator>kamlarp satchavarodom</dc:creator>
  <cp:lastModifiedBy>kamlarp satchavarodom</cp:lastModifiedBy>
  <cp:revision>1</cp:revision>
  <dcterms:created xsi:type="dcterms:W3CDTF">2023-12-19T06:44:55Z</dcterms:created>
  <dcterms:modified xsi:type="dcterms:W3CDTF">2023-12-22T01:49:11Z</dcterms:modified>
</cp:coreProperties>
</file>